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1" r:id="rId4"/>
  </p:sldMasterIdLst>
  <p:notesMasterIdLst>
    <p:notesMasterId r:id="rId64"/>
  </p:notesMasterIdLst>
  <p:handoutMasterIdLst>
    <p:handoutMasterId r:id="rId65"/>
  </p:handoutMasterIdLst>
  <p:sldIdLst>
    <p:sldId id="257" r:id="rId5"/>
    <p:sldId id="342" r:id="rId6"/>
    <p:sldId id="262" r:id="rId7"/>
    <p:sldId id="263" r:id="rId8"/>
    <p:sldId id="264" r:id="rId9"/>
    <p:sldId id="265" r:id="rId10"/>
    <p:sldId id="307" r:id="rId11"/>
    <p:sldId id="308" r:id="rId12"/>
    <p:sldId id="309" r:id="rId13"/>
    <p:sldId id="310" r:id="rId14"/>
    <p:sldId id="267" r:id="rId15"/>
    <p:sldId id="303" r:id="rId16"/>
    <p:sldId id="275" r:id="rId17"/>
    <p:sldId id="269" r:id="rId18"/>
    <p:sldId id="270" r:id="rId19"/>
    <p:sldId id="271" r:id="rId20"/>
    <p:sldId id="272" r:id="rId21"/>
    <p:sldId id="305" r:id="rId22"/>
    <p:sldId id="306" r:id="rId23"/>
    <p:sldId id="304" r:id="rId24"/>
    <p:sldId id="274" r:id="rId25"/>
    <p:sldId id="273" r:id="rId26"/>
    <p:sldId id="276" r:id="rId27"/>
    <p:sldId id="311" r:id="rId28"/>
    <p:sldId id="312" r:id="rId29"/>
    <p:sldId id="281" r:id="rId30"/>
    <p:sldId id="313" r:id="rId31"/>
    <p:sldId id="314" r:id="rId32"/>
    <p:sldId id="282" r:id="rId33"/>
    <p:sldId id="315" r:id="rId34"/>
    <p:sldId id="316" r:id="rId35"/>
    <p:sldId id="283" r:id="rId36"/>
    <p:sldId id="318" r:id="rId37"/>
    <p:sldId id="319" r:id="rId38"/>
    <p:sldId id="320" r:id="rId39"/>
    <p:sldId id="321" r:id="rId40"/>
    <p:sldId id="322" r:id="rId41"/>
    <p:sldId id="343" r:id="rId42"/>
    <p:sldId id="323" r:id="rId43"/>
    <p:sldId id="325" r:id="rId44"/>
    <p:sldId id="326" r:id="rId45"/>
    <p:sldId id="324" r:id="rId46"/>
    <p:sldId id="289" r:id="rId47"/>
    <p:sldId id="290" r:id="rId48"/>
    <p:sldId id="327" r:id="rId49"/>
    <p:sldId id="328" r:id="rId50"/>
    <p:sldId id="332" r:id="rId51"/>
    <p:sldId id="329" r:id="rId52"/>
    <p:sldId id="330" r:id="rId53"/>
    <p:sldId id="331" r:id="rId54"/>
    <p:sldId id="333" r:id="rId55"/>
    <p:sldId id="334" r:id="rId56"/>
    <p:sldId id="335" r:id="rId57"/>
    <p:sldId id="337" r:id="rId58"/>
    <p:sldId id="336" r:id="rId59"/>
    <p:sldId id="291" r:id="rId60"/>
    <p:sldId id="293" r:id="rId61"/>
    <p:sldId id="287" r:id="rId62"/>
    <p:sldId id="295" r:id="rId6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1515"/>
    <a:srgbClr val="BEBA00"/>
    <a:srgbClr val="D9DD89"/>
    <a:srgbClr val="FFFFAF"/>
    <a:srgbClr val="4D4D4D"/>
    <a:srgbClr val="663300"/>
    <a:srgbClr val="63A0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236" autoAdjust="0"/>
  </p:normalViewPr>
  <p:slideViewPr>
    <p:cSldViewPr>
      <p:cViewPr varScale="1">
        <p:scale>
          <a:sx n="146" d="100"/>
          <a:sy n="146" d="100"/>
        </p:scale>
        <p:origin x="2214" y="120"/>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083C15-CCD6-170E-A5DD-7CA1B17A489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1027" name="Rectangle 3">
            <a:extLst>
              <a:ext uri="{FF2B5EF4-FFF2-40B4-BE49-F238E27FC236}">
                <a16:creationId xmlns:a16="http://schemas.microsoft.com/office/drawing/2014/main" id="{BD5E5B72-FAF4-55B8-1EFA-5D1A2FED92CB}"/>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1028" name="Rectangle 4">
            <a:extLst>
              <a:ext uri="{FF2B5EF4-FFF2-40B4-BE49-F238E27FC236}">
                <a16:creationId xmlns:a16="http://schemas.microsoft.com/office/drawing/2014/main" id="{302C94E3-8BF6-F7EC-E556-A1225E97057E}"/>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1029" name="Rectangle 5">
            <a:extLst>
              <a:ext uri="{FF2B5EF4-FFF2-40B4-BE49-F238E27FC236}">
                <a16:creationId xmlns:a16="http://schemas.microsoft.com/office/drawing/2014/main" id="{56D80328-C008-DE00-6C84-69FE4465FFC2}"/>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79B75195-D537-4126-82F3-F37C1974C0D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9815F3C8-EA17-1D5D-282F-ADE7A62EFE7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264195" name="Rectangle 3">
            <a:extLst>
              <a:ext uri="{FF2B5EF4-FFF2-40B4-BE49-F238E27FC236}">
                <a16:creationId xmlns:a16="http://schemas.microsoft.com/office/drawing/2014/main" id="{25081A80-42A9-2C19-80AF-6BA7AB0475F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3076" name="Rectangle 4">
            <a:extLst>
              <a:ext uri="{FF2B5EF4-FFF2-40B4-BE49-F238E27FC236}">
                <a16:creationId xmlns:a16="http://schemas.microsoft.com/office/drawing/2014/main" id="{A3B49686-48C5-5585-E0F0-D24E8CB7DC3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7" name="Rectangle 5">
            <a:extLst>
              <a:ext uri="{FF2B5EF4-FFF2-40B4-BE49-F238E27FC236}">
                <a16:creationId xmlns:a16="http://schemas.microsoft.com/office/drawing/2014/main" id="{E56C8F5E-AA96-E8B6-9C80-6C2D02F31EC4}"/>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4198" name="Rectangle 6">
            <a:extLst>
              <a:ext uri="{FF2B5EF4-FFF2-40B4-BE49-F238E27FC236}">
                <a16:creationId xmlns:a16="http://schemas.microsoft.com/office/drawing/2014/main" id="{4043E3B7-D510-07B7-7400-915C2B07A9A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264199" name="Rectangle 7">
            <a:extLst>
              <a:ext uri="{FF2B5EF4-FFF2-40B4-BE49-F238E27FC236}">
                <a16:creationId xmlns:a16="http://schemas.microsoft.com/office/drawing/2014/main" id="{8058BC97-1ADF-A95A-DD2B-3B094F3CA3A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E786AE5C-5C92-4A69-9244-6DF3CE3BF4C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a:extLst>
              <a:ext uri="{FF2B5EF4-FFF2-40B4-BE49-F238E27FC236}">
                <a16:creationId xmlns:a16="http://schemas.microsoft.com/office/drawing/2014/main" id="{3D4089CA-2E7E-0AD7-837E-27898D0C4363}"/>
              </a:ext>
            </a:extLst>
          </p:cNvPr>
          <p:cNvSpPr>
            <a:spLocks noGrp="1" noRot="1" noChangeAspect="1" noChangeArrowheads="1" noTextEdit="1"/>
          </p:cNvSpPr>
          <p:nvPr>
            <p:ph type="sldImg"/>
          </p:nvPr>
        </p:nvSpPr>
        <p:spPr>
          <a:ln/>
        </p:spPr>
      </p:sp>
      <p:sp>
        <p:nvSpPr>
          <p:cNvPr id="6147" name="Rectangle 1027">
            <a:extLst>
              <a:ext uri="{FF2B5EF4-FFF2-40B4-BE49-F238E27FC236}">
                <a16:creationId xmlns:a16="http://schemas.microsoft.com/office/drawing/2014/main" id="{BB949E39-8684-D37F-1A08-76670E5C75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E0E5490-9BC1-3FF2-EBFB-9FC66467E0E8}"/>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26627" name="Rectangle 3">
            <a:extLst>
              <a:ext uri="{FF2B5EF4-FFF2-40B4-BE49-F238E27FC236}">
                <a16:creationId xmlns:a16="http://schemas.microsoft.com/office/drawing/2014/main" id="{FC9085C4-8759-1E1B-DA9F-C023A3495E8D}"/>
              </a:ext>
            </a:extLst>
          </p:cNvPr>
          <p:cNvSpPr>
            <a:spLocks noGrp="1" noChangeArrowheads="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eaLnBrk="1" hangingPunct="1"/>
            <a:r>
              <a:rPr lang="en-US" altLang="en-US" dirty="0">
                <a:latin typeface="Arial" panose="020B0604020202020204" pitchFamily="34" charset="0"/>
              </a:rPr>
              <a:t>All the types of wings have one thing in common – they are designed to produce lift.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F1A51C7-5ED9-7BAE-6A92-E570CFB3F35A}"/>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33E1C5A9-3525-6595-0E2C-BBDB27F958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An airfoil is a special shape that will produce lift when it’s moved through the air in the right direction. The bottom is flatter, and the top is more curved. The leading edge (front) is thicker, and the trailing edge (back) is thinner. </a:t>
            </a:r>
            <a:r>
              <a:rPr lang="en-US" altLang="en-US" b="1" dirty="0">
                <a:latin typeface="Arial" panose="020B0604020202020204" pitchFamily="34" charset="0"/>
              </a:rPr>
              <a:t>An airplane wing is an airfoil.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5AB8F66-9EAE-FCD9-2B2D-2A2415E5DE6A}"/>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E2F90C93-9485-F60B-9188-DDFBDE4872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When lift is stronger than gravity, the aircraft goes up. When gravity is stronger, the aircraft goes down. </a:t>
            </a:r>
          </a:p>
          <a:p>
            <a:pPr eaLnBrk="1" hangingPunct="1"/>
            <a:r>
              <a:rPr lang="en-US" altLang="en-US" b="1" dirty="0">
                <a:latin typeface="Arial" panose="020B0604020202020204" pitchFamily="34" charset="0"/>
              </a:rPr>
              <a:t>Explain how an airfoil generates lift. </a:t>
            </a:r>
            <a:r>
              <a:rPr lang="en-US" altLang="en-US" dirty="0">
                <a:solidFill>
                  <a:srgbClr val="000000"/>
                </a:solidFill>
                <a:latin typeface="Arial Unicode MS" pitchFamily="34" charset="-128"/>
                <a:ea typeface="Arial Unicode MS" pitchFamily="34" charset="-128"/>
              </a:rPr>
              <a:t>Daniel Bernoulli, an eighteenth-century Swiss scientist, discovered that </a:t>
            </a:r>
            <a:r>
              <a:rPr lang="en-US" altLang="en-US" b="1" dirty="0">
                <a:solidFill>
                  <a:srgbClr val="000000"/>
                </a:solidFill>
                <a:latin typeface="Arial Unicode MS" pitchFamily="34" charset="-128"/>
                <a:ea typeface="Arial Unicode MS" pitchFamily="34" charset="-128"/>
              </a:rPr>
              <a:t>as the velocity of a fluid increases, its pressure decreases.</a:t>
            </a:r>
            <a:r>
              <a:rPr lang="en-US" altLang="en-US" dirty="0">
                <a:solidFill>
                  <a:srgbClr val="000000"/>
                </a:solidFill>
                <a:latin typeface="Arial Unicode MS" pitchFamily="34" charset="-128"/>
                <a:ea typeface="Arial Unicode MS" pitchFamily="34" charset="-128"/>
              </a:rPr>
              <a:t> </a:t>
            </a:r>
          </a:p>
          <a:p>
            <a:pPr eaLnBrk="1" hangingPunct="1"/>
            <a:r>
              <a:rPr lang="en-US" altLang="en-US" b="1" dirty="0">
                <a:solidFill>
                  <a:srgbClr val="000000"/>
                </a:solidFill>
                <a:latin typeface="Arial Unicode MS" pitchFamily="34" charset="-128"/>
                <a:ea typeface="Arial Unicode MS" pitchFamily="34" charset="-128"/>
              </a:rPr>
              <a:t>Bernoulli’s principle applies to any fluid, and since air is a fluid, it applies to air</a:t>
            </a:r>
            <a:r>
              <a:rPr lang="en-US" altLang="en-US" dirty="0">
                <a:solidFill>
                  <a:srgbClr val="000000"/>
                </a:solidFill>
                <a:latin typeface="Arial Unicode MS" pitchFamily="34" charset="-128"/>
                <a:ea typeface="Arial Unicode MS" pitchFamily="34" charset="-128"/>
              </a:rPr>
              <a:t>. </a:t>
            </a:r>
          </a:p>
          <a:p>
            <a:pPr eaLnBrk="1" hangingPunct="1"/>
            <a:r>
              <a:rPr lang="en-US" altLang="en-US" dirty="0">
                <a:solidFill>
                  <a:srgbClr val="000000"/>
                </a:solidFill>
                <a:latin typeface="Arial Unicode MS" pitchFamily="34" charset="-128"/>
                <a:ea typeface="Arial Unicode MS" pitchFamily="34" charset="-128"/>
              </a:rPr>
              <a:t>If you can cause the air to move faster on one side of a surface, the pressure on that side of the surface is less than that on its other side.</a:t>
            </a:r>
          </a:p>
          <a:p>
            <a:pPr eaLnBrk="1" hangingPunct="1"/>
            <a:r>
              <a:rPr lang="en-US" altLang="en-US" dirty="0">
                <a:solidFill>
                  <a:srgbClr val="000000"/>
                </a:solidFill>
                <a:latin typeface="Arial Unicode MS" pitchFamily="34" charset="-128"/>
                <a:ea typeface="Arial Unicode MS" pitchFamily="34" charset="-128"/>
              </a:rPr>
              <a:t>When air hits the leading edge of the wing, it splits; some of the air moves under the wing, and some of it goes over the top. The air moving over the top of the curved wing must travel farther to reach the trailing edge, so it has to travel faster than the air moving under the wing at the same time. Faster air = lower pressure; the air pressure on the top of the wing is less than the air pressure on the bottom of the wing. The stronger pressure on the bottom pushes the wing up in the air, which is lift.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69660471-0BF8-B731-A44C-38AFA9028B94}"/>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32771" name="Notes Placeholder 2">
            <a:extLst>
              <a:ext uri="{FF2B5EF4-FFF2-40B4-BE49-F238E27FC236}">
                <a16:creationId xmlns:a16="http://schemas.microsoft.com/office/drawing/2014/main" id="{0A33FED5-F1EE-F14F-F889-4E103BC5D362}"/>
              </a:ext>
            </a:extLst>
          </p:cNvPr>
          <p:cNvSpPr>
            <a:spLocks noGrp="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eaLnBrk="1" hangingPunct="1"/>
            <a:r>
              <a:rPr lang="en-US" altLang="en-US" dirty="0">
                <a:latin typeface="Arial" panose="020B0604020202020204" pitchFamily="34" charset="0"/>
              </a:rPr>
              <a:t>Drag slows down the airplane. What causes drag?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7163EC3-09CF-CECC-9988-B0E9E1A9D8A2}"/>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34819" name="Notes Placeholder 2">
            <a:extLst>
              <a:ext uri="{FF2B5EF4-FFF2-40B4-BE49-F238E27FC236}">
                <a16:creationId xmlns:a16="http://schemas.microsoft.com/office/drawing/2014/main" id="{DDA9A5F2-65A1-A86B-1974-578F0FA72C70}"/>
              </a:ext>
            </a:extLst>
          </p:cNvPr>
          <p:cNvSpPr>
            <a:spLocks noGrp="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eaLnBrk="1" hangingPunct="1"/>
            <a:r>
              <a:rPr lang="en-US" altLang="en-US">
                <a:latin typeface="Arial" panose="020B0604020202020204" pitchFamily="34" charset="0"/>
              </a:rPr>
              <a:t>To move forward, thrust needs to be stronger than drag.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050489F-2D2D-7A0A-C001-DE57EACE531A}"/>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36867" name="Rectangle 3">
            <a:extLst>
              <a:ext uri="{FF2B5EF4-FFF2-40B4-BE49-F238E27FC236}">
                <a16:creationId xmlns:a16="http://schemas.microsoft.com/office/drawing/2014/main" id="{334DC867-5792-6625-CB2D-43FB94A9A650}"/>
              </a:ext>
            </a:extLst>
          </p:cNvPr>
          <p:cNvSpPr>
            <a:spLocks noGrp="1" noChangeArrowheads="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eaLnBrk="1" hangingPunct="1"/>
            <a:r>
              <a:rPr lang="en-US" altLang="en-US" dirty="0">
                <a:latin typeface="Arial" panose="020B0604020202020204" pitchFamily="34" charset="0"/>
              </a:rPr>
              <a:t>The wind creates thrust to move a hot air balloon. A tow plane provides initial thrust for a glider.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456CFBF-084E-AAA1-26D0-4A01F59DD8DC}"/>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38915" name="Rectangle 3">
            <a:extLst>
              <a:ext uri="{FF2B5EF4-FFF2-40B4-BE49-F238E27FC236}">
                <a16:creationId xmlns:a16="http://schemas.microsoft.com/office/drawing/2014/main" id="{FC2F7F10-8BAC-8F3F-2D1F-2ABC45C16386}"/>
              </a:ext>
            </a:extLst>
          </p:cNvPr>
          <p:cNvSpPr>
            <a:spLocks noGrp="1" noChangeArrowheads="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eaLnBrk="1" hangingPunct="1"/>
            <a:r>
              <a:rPr lang="en-US" altLang="en-US" dirty="0">
                <a:latin typeface="Arial" panose="020B0604020202020204" pitchFamily="34" charset="0"/>
              </a:rPr>
              <a:t>In powered aircraft, thrust is created by the powerplant (motor).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2C73D53-49EA-B7CC-D234-126DCA93C811}"/>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13176A06-3A16-C882-2769-BB40F1D04F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three most common types of aircraft powerplants are piston prop engines, turboprop engines, and jet (turbine) engines.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5D8D9FF-C6F1-2A67-2793-C4D00B36BF73}"/>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417DC62F-95D5-1692-0CB4-EF6CF3CDB8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The three most common types of aircraft powerplants are piston prop engines, turboprop engines, and jet (turbine) engines.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FEB2172-69FE-E665-3C14-13E2CB0A100C}"/>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3E932B94-5C1A-F322-C8C1-03C1EF571F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The three most common types of aircraft powerplants are piston prop engines, turboprop engines, and jet (turbine) engines.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316709E-3B4F-30CD-3159-47B73431E1CE}"/>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48FF6213-86A3-7CAF-AC38-CA441A2B6C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A4DBE07-0BFC-E423-1A8C-0BF963D10677}"/>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7B2D00B6-32E6-9E8A-8FB5-D4BD3D9B72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FCC46EF-28DA-4A2F-5EC7-E25887C59A04}"/>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92DFAD13-AEC0-E268-CB38-2F01D21DC7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EC81FFD-6874-16CB-0DBF-AF61E46DAE9D}"/>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3A45E420-3DFC-3B81-59A8-DB777DD144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195870D-4B0E-DB5E-305C-485B3FDE94A8}"/>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E3F85288-E220-F291-B8E1-4C9A09F1A1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rgbClr val="000000"/>
                </a:solidFill>
                <a:latin typeface="Arial Unicode MS" pitchFamily="34" charset="-128"/>
                <a:cs typeface="Times New Roman" panose="02020603050405020304" pitchFamily="18" charset="0"/>
              </a:rPr>
              <a:t>A plane has parts on its wings and tail called </a:t>
            </a:r>
            <a:r>
              <a:rPr lang="en-US" altLang="en-US" b="1" dirty="0">
                <a:solidFill>
                  <a:srgbClr val="000000"/>
                </a:solidFill>
                <a:latin typeface="Arial Unicode MS" pitchFamily="34" charset="-128"/>
                <a:cs typeface="Times New Roman" panose="02020603050405020304" pitchFamily="18" charset="0"/>
              </a:rPr>
              <a:t>control surfaces</a:t>
            </a:r>
            <a:r>
              <a:rPr lang="en-US" altLang="en-US" dirty="0">
                <a:solidFill>
                  <a:srgbClr val="000000"/>
                </a:solidFill>
                <a:latin typeface="Arial Unicode MS" pitchFamily="34" charset="-128"/>
                <a:cs typeface="Times New Roman" panose="02020603050405020304" pitchFamily="18" charset="0"/>
              </a:rPr>
              <a:t> that control how it maneuvers through the air. </a:t>
            </a:r>
            <a:r>
              <a:rPr lang="en-US" altLang="en-US" dirty="0">
                <a:solidFill>
                  <a:srgbClr val="000000"/>
                </a:solidFill>
                <a:latin typeface="Arial Unicode MS" pitchFamily="34" charset="-128"/>
                <a:ea typeface="Arial Unicode MS" pitchFamily="34" charset="-128"/>
              </a:rPr>
              <a:t>Control surfaces are the moveable outer surfaces of an airplane. These surfaces </a:t>
            </a:r>
            <a:r>
              <a:rPr lang="en-US" altLang="en-US" b="1" dirty="0">
                <a:solidFill>
                  <a:srgbClr val="000000"/>
                </a:solidFill>
                <a:latin typeface="Arial Unicode MS" pitchFamily="34" charset="-128"/>
                <a:ea typeface="Arial Unicode MS" pitchFamily="34" charset="-128"/>
              </a:rPr>
              <a:t>control the flow of air over the various sections of the aircraft causing it to move in different ways</a:t>
            </a:r>
            <a:r>
              <a:rPr lang="en-US" altLang="en-US" dirty="0">
                <a:solidFill>
                  <a:srgbClr val="000000"/>
                </a:solidFill>
                <a:latin typeface="Arial Unicode MS" pitchFamily="34" charset="-128"/>
                <a:ea typeface="Arial Unicode MS" pitchFamily="34" charset="-128"/>
              </a:rPr>
              <a:t>. The pilot controls how the control surfaces move.</a:t>
            </a:r>
          </a:p>
          <a:p>
            <a:pPr eaLnBrk="1" hangingPunct="1"/>
            <a:endParaRPr lang="en-US" altLang="en-US" dirty="0">
              <a:solidFill>
                <a:srgbClr val="000000"/>
              </a:solidFill>
              <a:latin typeface="Arial Unicode MS" pitchFamily="34" charset="-128"/>
              <a:cs typeface="Times New Roman" panose="02020603050405020304" pitchFamily="18" charset="0"/>
            </a:endParaRPr>
          </a:p>
          <a:p>
            <a:pPr eaLnBrk="1" hangingPunct="1"/>
            <a:r>
              <a:rPr lang="en-US" altLang="en-US" dirty="0">
                <a:solidFill>
                  <a:srgbClr val="000000"/>
                </a:solidFill>
                <a:latin typeface="Arial Unicode MS" pitchFamily="34" charset="-128"/>
                <a:ea typeface="Arial Unicode MS" pitchFamily="34" charset="-128"/>
              </a:rPr>
              <a:t>If you get your pilot’s license, you’ll learn about all the parts of an airplane on this drawing. Right now we’re going to focus on just the three main control surfaces . . .</a:t>
            </a:r>
          </a:p>
          <a:p>
            <a:pPr eaLnBrk="1" hangingPunct="1"/>
            <a:endParaRPr lang="en-US" altLang="en-US"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4DF854C-3BA4-DF7A-DEFC-CD01D1150407}"/>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E0E3BB9E-5E70-D1BC-B36A-BEB4F6F03D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rgbClr val="000000"/>
                </a:solidFill>
                <a:latin typeface="Arial Unicode MS" pitchFamily="34" charset="-128"/>
                <a:ea typeface="Arial Unicode MS" pitchFamily="34" charset="-128"/>
              </a:rPr>
              <a:t>The rudder, elevator, and ailerons.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D05CF235-A2E3-479E-16D1-869911AA6E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E85A28-15EE-4A5E-A2BE-760EAE0D6FFE}" type="slidenum">
              <a:rPr lang="en-US" altLang="en-US" smtClean="0"/>
              <a:pPr>
                <a:spcBef>
                  <a:spcPct val="0"/>
                </a:spcBef>
              </a:pPr>
              <a:t>25</a:t>
            </a:fld>
            <a:endParaRPr lang="en-US" altLang="en-US"/>
          </a:p>
        </p:txBody>
      </p:sp>
      <p:sp>
        <p:nvSpPr>
          <p:cNvPr id="57347" name="Rectangle 2">
            <a:extLst>
              <a:ext uri="{FF2B5EF4-FFF2-40B4-BE49-F238E27FC236}">
                <a16:creationId xmlns:a16="http://schemas.microsoft.com/office/drawing/2014/main" id="{8C32E5F7-9F6C-A74F-DF18-8D69ADF134A7}"/>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650FA26E-54C4-069C-52F5-591480C907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rgbClr val="000000"/>
                </a:solidFill>
                <a:latin typeface="Arial Unicode MS" pitchFamily="34" charset="-128"/>
                <a:cs typeface="Times New Roman" panose="02020603050405020304" pitchFamily="18" charset="0"/>
              </a:rPr>
              <a:t>Cars go only left or right, but planes must be steered up or down as well. </a:t>
            </a:r>
            <a:r>
              <a:rPr lang="en-US" altLang="en-US" dirty="0">
                <a:solidFill>
                  <a:srgbClr val="000000"/>
                </a:solidFill>
                <a:latin typeface="Arial Unicode MS" pitchFamily="34" charset="-128"/>
                <a:ea typeface="Arial Unicode MS" pitchFamily="34" charset="-128"/>
              </a:rPr>
              <a:t>An airplane in flight changes direction by movement around one or more of its three axes of rotation: lateral axis (yaw), vertical axis (pitch), and longitudinal axis (roll). These axes are imaginary lines that run perpendicularly to each other through the exact weight center of the airplane. The airplane’s rotation around them is called pitch, roll, and yaw. The pilot guides the airplane by controlling pitch, roll, and yaw, and by use of the elevators, ailerons, and rudder.</a:t>
            </a:r>
          </a:p>
          <a:p>
            <a:pPr eaLnBrk="1" hangingPunct="1"/>
            <a:r>
              <a:rPr lang="en-US" altLang="en-US" dirty="0">
                <a:solidFill>
                  <a:srgbClr val="000000"/>
                </a:solidFill>
                <a:latin typeface="Arial Unicode MS" pitchFamily="34" charset="-128"/>
                <a:ea typeface="Arial Unicode MS" pitchFamily="34" charset="-128"/>
              </a:rPr>
              <a:t> </a:t>
            </a:r>
          </a:p>
          <a:p>
            <a:pPr eaLnBrk="1" hangingPunct="1"/>
            <a:r>
              <a:rPr lang="en-US" altLang="en-US" b="1" dirty="0">
                <a:solidFill>
                  <a:srgbClr val="0000FF"/>
                </a:solidFill>
                <a:latin typeface="Arial Unicode MS" pitchFamily="34" charset="-128"/>
                <a:ea typeface="Arial Unicode MS" pitchFamily="34" charset="-128"/>
              </a:rPr>
              <a:t>YAW</a:t>
            </a:r>
            <a:r>
              <a:rPr lang="en-US" altLang="en-US" dirty="0">
                <a:solidFill>
                  <a:srgbClr val="000000"/>
                </a:solidFill>
                <a:latin typeface="Arial Unicode MS" pitchFamily="34" charset="-128"/>
                <a:ea typeface="Arial Unicode MS" pitchFamily="34" charset="-128"/>
              </a:rPr>
              <a:t> 	Rudder rotates the airplane around vertical axis.</a:t>
            </a:r>
          </a:p>
          <a:p>
            <a:pPr eaLnBrk="1" hangingPunct="1"/>
            <a:r>
              <a:rPr lang="en-US" altLang="en-US" b="1" dirty="0">
                <a:solidFill>
                  <a:srgbClr val="0000FF"/>
                </a:solidFill>
                <a:latin typeface="Arial Unicode MS" pitchFamily="34" charset="-128"/>
                <a:ea typeface="Arial Unicode MS" pitchFamily="34" charset="-128"/>
              </a:rPr>
              <a:t>ROLL</a:t>
            </a:r>
            <a:r>
              <a:rPr lang="en-US" altLang="en-US" b="1" dirty="0">
                <a:solidFill>
                  <a:srgbClr val="000000"/>
                </a:solidFill>
                <a:latin typeface="Arial Unicode MS" pitchFamily="34" charset="-128"/>
                <a:ea typeface="Arial Unicode MS" pitchFamily="34" charset="-128"/>
              </a:rPr>
              <a:t> 	</a:t>
            </a:r>
            <a:r>
              <a:rPr lang="en-US" altLang="en-US" dirty="0">
                <a:solidFill>
                  <a:srgbClr val="000000"/>
                </a:solidFill>
                <a:latin typeface="Arial Unicode MS" pitchFamily="34" charset="-128"/>
                <a:ea typeface="Arial Unicode MS" pitchFamily="34" charset="-128"/>
              </a:rPr>
              <a:t>Ailerons rotate the airplane around longitudinal axis.</a:t>
            </a:r>
          </a:p>
          <a:p>
            <a:pPr eaLnBrk="1" hangingPunct="1"/>
            <a:r>
              <a:rPr lang="en-US" altLang="en-US" b="1" dirty="0">
                <a:solidFill>
                  <a:srgbClr val="0000FF"/>
                </a:solidFill>
                <a:latin typeface="Arial Unicode MS" pitchFamily="34" charset="-128"/>
                <a:ea typeface="Arial Unicode MS" pitchFamily="34" charset="-128"/>
              </a:rPr>
              <a:t>PITCH</a:t>
            </a:r>
            <a:r>
              <a:rPr lang="en-US" altLang="en-US" dirty="0">
                <a:solidFill>
                  <a:srgbClr val="000000"/>
                </a:solidFill>
                <a:latin typeface="Arial Unicode MS" pitchFamily="34" charset="-128"/>
                <a:ea typeface="Arial Unicode MS" pitchFamily="34" charset="-128"/>
              </a:rPr>
              <a:t> 	Elevators rotate airplane around lateral axis.</a:t>
            </a:r>
          </a:p>
          <a:p>
            <a:pPr eaLnBrk="1" hangingPunct="1"/>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9F10D91-4E0F-DADF-ADA1-D09557EB6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045912-1C16-42B9-A58A-F6895D28CEFE}" type="slidenum">
              <a:rPr lang="en-US" altLang="en-US" smtClean="0"/>
              <a:pPr>
                <a:spcBef>
                  <a:spcPct val="0"/>
                </a:spcBef>
              </a:pPr>
              <a:t>26</a:t>
            </a:fld>
            <a:endParaRPr lang="en-US" altLang="en-US"/>
          </a:p>
        </p:txBody>
      </p:sp>
      <p:sp>
        <p:nvSpPr>
          <p:cNvPr id="59395" name="Rectangle 2">
            <a:extLst>
              <a:ext uri="{FF2B5EF4-FFF2-40B4-BE49-F238E27FC236}">
                <a16:creationId xmlns:a16="http://schemas.microsoft.com/office/drawing/2014/main" id="{1178FBE9-651B-D1DF-77E7-2C010552A32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F727BE5B-9C61-525C-EA34-2D5E4731BE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rgbClr val="0000FF"/>
                </a:solidFill>
                <a:latin typeface="Arial Unicode MS" pitchFamily="34" charset="-128"/>
                <a:ea typeface="Arial Unicode MS" pitchFamily="34" charset="-128"/>
              </a:rPr>
              <a:t>Rudder:</a:t>
            </a:r>
            <a:r>
              <a:rPr lang="en-US" altLang="en-US" b="1">
                <a:solidFill>
                  <a:srgbClr val="000000"/>
                </a:solidFill>
                <a:latin typeface="Arial Unicode MS" pitchFamily="34" charset="-128"/>
                <a:ea typeface="Arial Unicode MS" pitchFamily="34" charset="-128"/>
              </a:rPr>
              <a:t> </a:t>
            </a:r>
            <a:r>
              <a:rPr lang="en-US" altLang="en-US">
                <a:solidFill>
                  <a:srgbClr val="000000"/>
                </a:solidFill>
                <a:latin typeface="Arial Unicode MS" pitchFamily="34" charset="-128"/>
                <a:ea typeface="Arial Unicode MS" pitchFamily="34" charset="-128"/>
              </a:rPr>
              <a:t> The rudder is the vertical part of the tail that can move from side to side.</a:t>
            </a: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DE523C23-C5A8-3117-3264-4AE3EBCC77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A2C638-1725-44DA-BF7A-4AB1DFC439E1}" type="slidenum">
              <a:rPr lang="en-US" altLang="en-US" smtClean="0"/>
              <a:pPr>
                <a:spcBef>
                  <a:spcPct val="0"/>
                </a:spcBef>
              </a:pPr>
              <a:t>27</a:t>
            </a:fld>
            <a:endParaRPr lang="en-US" altLang="en-US"/>
          </a:p>
        </p:txBody>
      </p:sp>
      <p:sp>
        <p:nvSpPr>
          <p:cNvPr id="61443" name="Rectangle 2">
            <a:extLst>
              <a:ext uri="{FF2B5EF4-FFF2-40B4-BE49-F238E27FC236}">
                <a16:creationId xmlns:a16="http://schemas.microsoft.com/office/drawing/2014/main" id="{5571C3FC-C215-75D0-895B-E33047AF00B6}"/>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C3FB2999-BDC3-E3B6-C8B6-99AE5C172D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rgbClr val="0000FF"/>
                </a:solidFill>
                <a:latin typeface="Arial Unicode MS" pitchFamily="34" charset="-128"/>
                <a:ea typeface="Arial Unicode MS" pitchFamily="34" charset="-128"/>
              </a:rPr>
              <a:t>Rudder:</a:t>
            </a:r>
            <a:r>
              <a:rPr lang="en-US" altLang="en-US" b="1">
                <a:solidFill>
                  <a:srgbClr val="000000"/>
                </a:solidFill>
                <a:latin typeface="Arial Unicode MS" pitchFamily="34" charset="-128"/>
                <a:ea typeface="Arial Unicode MS" pitchFamily="34" charset="-128"/>
              </a:rPr>
              <a:t> </a:t>
            </a:r>
            <a:r>
              <a:rPr lang="en-US" altLang="en-US">
                <a:solidFill>
                  <a:srgbClr val="000000"/>
                </a:solidFill>
                <a:latin typeface="Arial Unicode MS" pitchFamily="34" charset="-128"/>
                <a:ea typeface="Arial Unicode MS" pitchFamily="34" charset="-128"/>
              </a:rPr>
              <a:t> It controls the yaw, also called the vertical axis, or the direction the nose is pointing.</a:t>
            </a: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D660F737-2883-45CA-5149-A3BF897435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F229D3-0887-4C23-BB6E-06A09CA17462}" type="slidenum">
              <a:rPr lang="en-US" altLang="en-US" smtClean="0"/>
              <a:pPr>
                <a:spcBef>
                  <a:spcPct val="0"/>
                </a:spcBef>
              </a:pPr>
              <a:t>28</a:t>
            </a:fld>
            <a:endParaRPr lang="en-US" altLang="en-US"/>
          </a:p>
        </p:txBody>
      </p:sp>
      <p:sp>
        <p:nvSpPr>
          <p:cNvPr id="63491" name="Rectangle 2">
            <a:extLst>
              <a:ext uri="{FF2B5EF4-FFF2-40B4-BE49-F238E27FC236}">
                <a16:creationId xmlns:a16="http://schemas.microsoft.com/office/drawing/2014/main" id="{57714A36-FE30-1F09-DB15-BA7A867430AC}"/>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D6E7DA1-38CC-0BBB-1499-ABD5775711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solidFill>
                  <a:srgbClr val="0000FF"/>
                </a:solidFill>
                <a:latin typeface="Arial Unicode MS" pitchFamily="34" charset="-128"/>
                <a:ea typeface="Arial Unicode MS" pitchFamily="34" charset="-128"/>
              </a:rPr>
              <a:t>Rudder:</a:t>
            </a:r>
            <a:r>
              <a:rPr lang="en-US" altLang="en-US" b="1" dirty="0">
                <a:solidFill>
                  <a:srgbClr val="000000"/>
                </a:solidFill>
                <a:latin typeface="Arial Unicode MS" pitchFamily="34" charset="-128"/>
                <a:ea typeface="Arial Unicode MS" pitchFamily="34" charset="-128"/>
              </a:rPr>
              <a:t> </a:t>
            </a:r>
            <a:r>
              <a:rPr lang="en-US" altLang="en-US" dirty="0">
                <a:solidFill>
                  <a:srgbClr val="000000"/>
                </a:solidFill>
                <a:latin typeface="Arial Unicode MS" pitchFamily="34" charset="-128"/>
                <a:ea typeface="Arial Unicode MS" pitchFamily="34" charset="-128"/>
              </a:rPr>
              <a:t> The foot pedals are connected by means of wires or hydraulics to the rudder of the tail section. Pressing on the </a:t>
            </a:r>
            <a:r>
              <a:rPr lang="en-US" altLang="en-US" dirty="0">
                <a:cs typeface="Times New Roman" panose="02020603050405020304" pitchFamily="18" charset="0"/>
              </a:rPr>
              <a:t>left rudder pedal moves the nose of the airplane to the left.</a:t>
            </a:r>
            <a:r>
              <a:rPr lang="en-US" altLang="en-US" dirty="0"/>
              <a:t>  Pressing on the right rudder pedal moves the nose to the right.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562720E-7E33-F14F-385E-D9B36ACCB5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233C25-3B06-4347-A066-0404B6B41D0B}" type="slidenum">
              <a:rPr lang="en-US" altLang="en-US" smtClean="0"/>
              <a:pPr>
                <a:spcBef>
                  <a:spcPct val="0"/>
                </a:spcBef>
              </a:pPr>
              <a:t>29</a:t>
            </a:fld>
            <a:endParaRPr lang="en-US" altLang="en-US"/>
          </a:p>
        </p:txBody>
      </p:sp>
      <p:sp>
        <p:nvSpPr>
          <p:cNvPr id="65539" name="Rectangle 2">
            <a:extLst>
              <a:ext uri="{FF2B5EF4-FFF2-40B4-BE49-F238E27FC236}">
                <a16:creationId xmlns:a16="http://schemas.microsoft.com/office/drawing/2014/main" id="{B8F20E1A-9E34-D349-50A3-18D64001102F}"/>
              </a:ext>
            </a:extLst>
          </p:cNvPr>
          <p:cNvSpPr>
            <a:spLocks noGrp="1" noRot="1" noChangeAspect="1" noChangeArrowheads="1" noTextEdit="1"/>
          </p:cNvSpPr>
          <p:nvPr>
            <p:ph type="sldImg"/>
          </p:nvPr>
        </p:nvSpPr>
        <p:spPr>
          <a:solidFill>
            <a:srgbClr val="FFFFFF"/>
          </a:solidFill>
          <a:ln/>
        </p:spPr>
      </p:sp>
      <p:sp>
        <p:nvSpPr>
          <p:cNvPr id="65540" name="Rectangle 3">
            <a:extLst>
              <a:ext uri="{FF2B5EF4-FFF2-40B4-BE49-F238E27FC236}">
                <a16:creationId xmlns:a16="http://schemas.microsoft.com/office/drawing/2014/main" id="{87402E30-B944-7262-D0DB-228791FFD5DD}"/>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tLang="en-US">
                <a:latin typeface="Arial Unicode MS" pitchFamily="34" charset="-128"/>
                <a:cs typeface="Times New Roman" panose="02020603050405020304" pitchFamily="18" charset="0"/>
              </a:rPr>
              <a:t>An aileron is a movable airfoil at the trailing edge of an airplane wing that controls the roll (longitudinal axis).</a:t>
            </a:r>
          </a:p>
          <a:p>
            <a:pPr eaLnBrk="1" hangingPunct="1"/>
            <a:r>
              <a:rPr lang="en-US" altLang="en-US">
                <a:solidFill>
                  <a:srgbClr val="000000"/>
                </a:solidFill>
                <a:latin typeface="Arial Unicode MS" pitchFamily="34" charset="-128"/>
                <a:ea typeface="Arial Unicode MS" pitchFamily="34" charset="-128"/>
                <a:cs typeface="Times New Roman" panose="02020603050405020304" pitchFamily="18" charset="0"/>
              </a:rPr>
              <a:t>It’s attached to the wing by large hinges.</a:t>
            </a:r>
          </a:p>
          <a:p>
            <a:pPr eaLnBrk="1" hangingPunct="1"/>
            <a:r>
              <a:rPr lang="en-US" altLang="en-US">
                <a:solidFill>
                  <a:srgbClr val="000000"/>
                </a:solidFill>
                <a:latin typeface="Arial Unicode MS" pitchFamily="34" charset="-128"/>
                <a:ea typeface="Arial Unicode MS" pitchFamily="34" charset="-128"/>
                <a:cs typeface="Times New Roman" panose="02020603050405020304" pitchFamily="18" charset="0"/>
              </a:rPr>
              <a:t>The two ailerons always move opposite each other. If one is up, the other one is down.</a:t>
            </a:r>
            <a:endParaRPr lang="en-US" altLang="en-US">
              <a:solidFill>
                <a:srgbClr val="000000"/>
              </a:solidFill>
              <a:latin typeface="Arial Unicode MS" pitchFamily="34" charset="-128"/>
              <a:ea typeface="Arial Unicode MS"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813F838F-EC41-5F98-3B73-854BDA8D8F55}"/>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F5582BEF-B556-342A-1B61-FE7544FC4C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rgbClr val="000000"/>
                </a:solidFill>
                <a:latin typeface="Arial Unicode MS" pitchFamily="34" charset="-128"/>
                <a:ea typeface="Arial Unicode MS" pitchFamily="34" charset="-128"/>
              </a:rPr>
              <a:t>What happens when two people push on opposite sides of the same thing? It moves in the direction of the stronger push.</a:t>
            </a:r>
          </a:p>
          <a:p>
            <a:pPr eaLnBrk="1" hangingPunct="1"/>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CD2A7EE5-1304-F1F4-DD4A-C56D1AED78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755751-C0DD-41BA-B12D-E37E65498CE9}" type="slidenum">
              <a:rPr lang="en-US" altLang="en-US" smtClean="0"/>
              <a:pPr>
                <a:spcBef>
                  <a:spcPct val="0"/>
                </a:spcBef>
              </a:pPr>
              <a:t>30</a:t>
            </a:fld>
            <a:endParaRPr lang="en-US" altLang="en-US"/>
          </a:p>
        </p:txBody>
      </p:sp>
      <p:sp>
        <p:nvSpPr>
          <p:cNvPr id="67587" name="Rectangle 2">
            <a:extLst>
              <a:ext uri="{FF2B5EF4-FFF2-40B4-BE49-F238E27FC236}">
                <a16:creationId xmlns:a16="http://schemas.microsoft.com/office/drawing/2014/main" id="{0D07B521-A36A-545F-A414-7AC2548F329A}"/>
              </a:ext>
            </a:extLst>
          </p:cNvPr>
          <p:cNvSpPr>
            <a:spLocks noGrp="1" noRot="1" noChangeAspect="1" noChangeArrowheads="1" noTextEdit="1"/>
          </p:cNvSpPr>
          <p:nvPr>
            <p:ph type="sldImg"/>
          </p:nvPr>
        </p:nvSpPr>
        <p:spPr>
          <a:solidFill>
            <a:srgbClr val="FFFFFF"/>
          </a:solidFill>
          <a:ln/>
        </p:spPr>
      </p:sp>
      <p:sp>
        <p:nvSpPr>
          <p:cNvPr id="67588" name="Rectangle 3">
            <a:extLst>
              <a:ext uri="{FF2B5EF4-FFF2-40B4-BE49-F238E27FC236}">
                <a16:creationId xmlns:a16="http://schemas.microsoft.com/office/drawing/2014/main" id="{B96F8170-BE9F-437B-7074-C03893397284}"/>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tLang="en-US">
                <a:solidFill>
                  <a:srgbClr val="000000"/>
                </a:solidFill>
                <a:latin typeface="Arial Unicode MS" pitchFamily="34" charset="-128"/>
                <a:ea typeface="Arial Unicode MS" pitchFamily="34" charset="-128"/>
              </a:rPr>
              <a:t>Roll, or banking, is what makes an airplane really turn. </a:t>
            </a:r>
          </a:p>
          <a:p>
            <a:pPr eaLnBrk="1" hangingPunct="1"/>
            <a:r>
              <a:rPr lang="en-US" altLang="en-US">
                <a:solidFill>
                  <a:srgbClr val="000000"/>
                </a:solidFill>
                <a:latin typeface="Arial Unicode MS" pitchFamily="34" charset="-128"/>
                <a:ea typeface="Arial Unicode MS" pitchFamily="34" charset="-128"/>
              </a:rPr>
              <a:t>It’s like turning just your head/shoulders vs. turning your hips.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B50CD0E5-FCC3-71D0-CEC0-CCFF86A1FF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C9C1B1-D114-42FA-8C58-43B766063111}" type="slidenum">
              <a:rPr lang="en-US" altLang="en-US" smtClean="0"/>
              <a:pPr>
                <a:spcBef>
                  <a:spcPct val="0"/>
                </a:spcBef>
              </a:pPr>
              <a:t>31</a:t>
            </a:fld>
            <a:endParaRPr lang="en-US" altLang="en-US"/>
          </a:p>
        </p:txBody>
      </p:sp>
      <p:sp>
        <p:nvSpPr>
          <p:cNvPr id="69635" name="Rectangle 2">
            <a:extLst>
              <a:ext uri="{FF2B5EF4-FFF2-40B4-BE49-F238E27FC236}">
                <a16:creationId xmlns:a16="http://schemas.microsoft.com/office/drawing/2014/main" id="{D8542E74-40C1-7C72-3015-53BE88936868}"/>
              </a:ext>
            </a:extLst>
          </p:cNvPr>
          <p:cNvSpPr>
            <a:spLocks noGrp="1" noRot="1" noChangeAspect="1" noChangeArrowheads="1" noTextEdit="1"/>
          </p:cNvSpPr>
          <p:nvPr>
            <p:ph type="sldImg"/>
          </p:nvPr>
        </p:nvSpPr>
        <p:spPr>
          <a:solidFill>
            <a:srgbClr val="FFFFFF"/>
          </a:solidFill>
          <a:ln/>
        </p:spPr>
      </p:sp>
      <p:sp>
        <p:nvSpPr>
          <p:cNvPr id="69636" name="Rectangle 3">
            <a:extLst>
              <a:ext uri="{FF2B5EF4-FFF2-40B4-BE49-F238E27FC236}">
                <a16:creationId xmlns:a16="http://schemas.microsoft.com/office/drawing/2014/main" id="{2F986094-BDA1-0B7C-2972-B02F19598142}"/>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tLang="en-US">
                <a:latin typeface="Arial Unicode MS" pitchFamily="34" charset="-128"/>
                <a:cs typeface="Times New Roman" panose="02020603050405020304" pitchFamily="18" charset="0"/>
              </a:rPr>
              <a:t>The yoke/stick is connected by means of wires or hydraulics to the wings’ ailerons. By turning the yoke/stick, the pilot can change the positions of the ailerons</a:t>
            </a:r>
            <a:r>
              <a:rPr lang="en-US" altLang="en-US" b="1">
                <a:latin typeface="Arial Unicode MS" pitchFamily="34" charset="-128"/>
                <a:cs typeface="Times New Roman" panose="02020603050405020304" pitchFamily="18" charset="0"/>
              </a:rPr>
              <a:t>. </a:t>
            </a:r>
          </a:p>
          <a:p>
            <a:pPr eaLnBrk="1" hangingPunct="1"/>
            <a:r>
              <a:rPr lang="en-US" altLang="en-US">
                <a:solidFill>
                  <a:srgbClr val="000000"/>
                </a:solidFill>
                <a:latin typeface="Arial Unicode MS" pitchFamily="34" charset="-128"/>
                <a:ea typeface="Arial Unicode MS" pitchFamily="34" charset="-128"/>
              </a:rPr>
              <a:t>When the control wheel is turned to the right, the right aileron goes up and the left aileron goes down, rolling the airplane to the right. </a:t>
            </a:r>
          </a:p>
          <a:p>
            <a:pPr eaLnBrk="1" hangingPunct="1"/>
            <a:r>
              <a:rPr lang="en-US" altLang="en-US">
                <a:solidFill>
                  <a:srgbClr val="000000"/>
                </a:solidFill>
                <a:latin typeface="Arial Unicode MS" pitchFamily="34" charset="-128"/>
                <a:cs typeface="Times New Roman" panose="02020603050405020304" pitchFamily="18" charset="0"/>
              </a:rPr>
              <a:t>When the control wheel is turned to the left, the right aileron goes down and the left aileron goes up, rolling the airplane to the left.</a:t>
            </a:r>
            <a:r>
              <a:rPr lang="en-US" altLang="en-US">
                <a:solidFill>
                  <a:srgbClr val="000000"/>
                </a:solidFill>
                <a:latin typeface="Arial Unicode MS" pitchFamily="34" charset="-128"/>
                <a:ea typeface="Arial Unicode MS" pitchFamily="34" charset="-128"/>
              </a:rPr>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5EE76F5E-0D6E-BB21-B226-73CEA5EC2C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332AF9-B268-4A5A-BD76-D761777EB8E4}" type="slidenum">
              <a:rPr lang="en-US" altLang="en-US" smtClean="0"/>
              <a:pPr>
                <a:spcBef>
                  <a:spcPct val="0"/>
                </a:spcBef>
              </a:pPr>
              <a:t>32</a:t>
            </a:fld>
            <a:endParaRPr lang="en-US" altLang="en-US"/>
          </a:p>
        </p:txBody>
      </p:sp>
      <p:sp>
        <p:nvSpPr>
          <p:cNvPr id="71683" name="Rectangle 2">
            <a:extLst>
              <a:ext uri="{FF2B5EF4-FFF2-40B4-BE49-F238E27FC236}">
                <a16:creationId xmlns:a16="http://schemas.microsoft.com/office/drawing/2014/main" id="{FB8DBB39-A222-FFBA-5B4C-72674CB95C2C}"/>
              </a:ext>
            </a:extLst>
          </p:cNvPr>
          <p:cNvSpPr>
            <a:spLocks noGrp="1" noRot="1" noChangeAspect="1" noChangeArrowheads="1" noTextEdit="1"/>
          </p:cNvSpPr>
          <p:nvPr>
            <p:ph type="sldImg"/>
          </p:nvPr>
        </p:nvSpPr>
        <p:spPr>
          <a:solidFill>
            <a:srgbClr val="FFFFFF"/>
          </a:solidFill>
          <a:ln/>
        </p:spPr>
      </p:sp>
      <p:sp>
        <p:nvSpPr>
          <p:cNvPr id="71684" name="Rectangle 3">
            <a:extLst>
              <a:ext uri="{FF2B5EF4-FFF2-40B4-BE49-F238E27FC236}">
                <a16:creationId xmlns:a16="http://schemas.microsoft.com/office/drawing/2014/main" id="{DC3C5D86-88EF-7F95-1001-C5D4648BD50C}"/>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tLang="en-US" dirty="0">
                <a:solidFill>
                  <a:srgbClr val="000000"/>
                </a:solidFill>
                <a:latin typeface="Arial Unicode MS" pitchFamily="34" charset="-128"/>
                <a:ea typeface="Arial Unicode MS" pitchFamily="34" charset="-128"/>
              </a:rPr>
              <a:t>The elevators control the airplane’s pitch. The elevators move together. They will go up together, down together, and neutral together.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72F1795D-CB0B-0CC5-AEBD-4895F17C22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179E83-3062-4E98-AE07-75C28470AB49}" type="slidenum">
              <a:rPr lang="en-US" altLang="en-US" smtClean="0"/>
              <a:pPr>
                <a:spcBef>
                  <a:spcPct val="0"/>
                </a:spcBef>
              </a:pPr>
              <a:t>33</a:t>
            </a:fld>
            <a:endParaRPr lang="en-US" altLang="en-US"/>
          </a:p>
        </p:txBody>
      </p:sp>
      <p:sp>
        <p:nvSpPr>
          <p:cNvPr id="73731" name="Rectangle 2">
            <a:extLst>
              <a:ext uri="{FF2B5EF4-FFF2-40B4-BE49-F238E27FC236}">
                <a16:creationId xmlns:a16="http://schemas.microsoft.com/office/drawing/2014/main" id="{25FBC211-F14B-74B3-2DDE-1D2B3943B81A}"/>
              </a:ext>
            </a:extLst>
          </p:cNvPr>
          <p:cNvSpPr>
            <a:spLocks noGrp="1" noRot="1" noChangeAspect="1" noChangeArrowheads="1" noTextEdit="1"/>
          </p:cNvSpPr>
          <p:nvPr>
            <p:ph type="sldImg"/>
          </p:nvPr>
        </p:nvSpPr>
        <p:spPr>
          <a:solidFill>
            <a:srgbClr val="FFFFFF"/>
          </a:solidFill>
          <a:ln/>
        </p:spPr>
      </p:sp>
      <p:sp>
        <p:nvSpPr>
          <p:cNvPr id="73732" name="Rectangle 3">
            <a:extLst>
              <a:ext uri="{FF2B5EF4-FFF2-40B4-BE49-F238E27FC236}">
                <a16:creationId xmlns:a16="http://schemas.microsoft.com/office/drawing/2014/main" id="{08E54138-A349-28C0-5974-F389FD87FA51}"/>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tLang="en-US">
                <a:solidFill>
                  <a:srgbClr val="000000"/>
                </a:solidFill>
                <a:latin typeface="Arial Unicode MS" pitchFamily="34" charset="-128"/>
                <a:ea typeface="Arial Unicode MS" pitchFamily="34" charset="-128"/>
              </a:rPr>
              <a:t>Pitch makes the nose move up or down compared to the horizon.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96174938-B3F6-99FE-02B8-CF753AF4F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DD9F7C-FA86-412A-A13E-9D2A1C4F817B}" type="slidenum">
              <a:rPr lang="en-US" altLang="en-US" smtClean="0"/>
              <a:pPr>
                <a:spcBef>
                  <a:spcPct val="0"/>
                </a:spcBef>
              </a:pPr>
              <a:t>34</a:t>
            </a:fld>
            <a:endParaRPr lang="en-US" altLang="en-US"/>
          </a:p>
        </p:txBody>
      </p:sp>
      <p:sp>
        <p:nvSpPr>
          <p:cNvPr id="75779" name="Rectangle 2">
            <a:extLst>
              <a:ext uri="{FF2B5EF4-FFF2-40B4-BE49-F238E27FC236}">
                <a16:creationId xmlns:a16="http://schemas.microsoft.com/office/drawing/2014/main" id="{D55224F6-70D7-60A7-8942-73C4E93A3A7B}"/>
              </a:ext>
            </a:extLst>
          </p:cNvPr>
          <p:cNvSpPr>
            <a:spLocks noGrp="1" noRot="1" noChangeAspect="1" noChangeArrowheads="1" noTextEdit="1"/>
          </p:cNvSpPr>
          <p:nvPr>
            <p:ph type="sldImg"/>
          </p:nvPr>
        </p:nvSpPr>
        <p:spPr>
          <a:solidFill>
            <a:srgbClr val="FFFFFF"/>
          </a:solidFill>
          <a:ln/>
        </p:spPr>
      </p:sp>
      <p:sp>
        <p:nvSpPr>
          <p:cNvPr id="75780" name="Rectangle 3">
            <a:extLst>
              <a:ext uri="{FF2B5EF4-FFF2-40B4-BE49-F238E27FC236}">
                <a16:creationId xmlns:a16="http://schemas.microsoft.com/office/drawing/2014/main" id="{FBB4A9C8-48F1-F527-AAD4-39EAC5399D80}"/>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tLang="en-US">
                <a:latin typeface="Arial Unicode MS" pitchFamily="34" charset="-128"/>
                <a:cs typeface="Times New Roman" panose="02020603050405020304" pitchFamily="18" charset="0"/>
              </a:rPr>
              <a:t>The yoke/stick is connected by means of wires or hydraulics to the elevators. By  moving the stick, the pilot can change the position of the elevators.</a:t>
            </a:r>
            <a:endParaRPr lang="en-US" altLang="en-US" b="1">
              <a:latin typeface="Arial Unicode MS" pitchFamily="34" charset="-128"/>
              <a:cs typeface="Times New Roman" panose="02020603050405020304" pitchFamily="18" charset="0"/>
            </a:endParaRPr>
          </a:p>
          <a:p>
            <a:pPr eaLnBrk="1" hangingPunct="1"/>
            <a:r>
              <a:rPr lang="en-US" altLang="en-US">
                <a:solidFill>
                  <a:srgbClr val="000000"/>
                </a:solidFill>
                <a:latin typeface="Arial Unicode MS" pitchFamily="34" charset="-128"/>
                <a:ea typeface="Arial Unicode MS" pitchFamily="34" charset="-128"/>
              </a:rPr>
              <a:t>When the control is pushed forward, the elevators move down, pitching the tail of the airplane up and the nose down, rolling the airplane down. </a:t>
            </a:r>
          </a:p>
          <a:p>
            <a:pPr eaLnBrk="1" hangingPunct="1"/>
            <a:r>
              <a:rPr lang="en-US" altLang="en-US">
                <a:solidFill>
                  <a:srgbClr val="000000"/>
                </a:solidFill>
                <a:latin typeface="Arial Unicode MS" pitchFamily="34" charset="-128"/>
                <a:ea typeface="Arial Unicode MS" pitchFamily="34" charset="-128"/>
              </a:rPr>
              <a:t>When the control is pulled back, the elevators move up, pitching the tail of the airplane down and the nose up, rolling the airplane upwards.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E8B991F9-0B44-805F-4881-B2FFB67CDC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96DF72-151B-40CE-B5CE-75DB570BCFF0}" type="slidenum">
              <a:rPr lang="en-US" altLang="en-US" smtClean="0"/>
              <a:pPr>
                <a:spcBef>
                  <a:spcPct val="0"/>
                </a:spcBef>
              </a:pPr>
              <a:t>35</a:t>
            </a:fld>
            <a:endParaRPr lang="en-US" altLang="en-US"/>
          </a:p>
        </p:txBody>
      </p:sp>
      <p:sp>
        <p:nvSpPr>
          <p:cNvPr id="77827" name="Rectangle 2">
            <a:extLst>
              <a:ext uri="{FF2B5EF4-FFF2-40B4-BE49-F238E27FC236}">
                <a16:creationId xmlns:a16="http://schemas.microsoft.com/office/drawing/2014/main" id="{45CEE0C1-82D1-9AED-B83A-3496E34957DF}"/>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9A2140FE-1D3F-59C3-9B38-E20A17326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We’re going to do some chair flying. Student pilots often use chair flying to practice when they can’t fly an actual airplane. </a:t>
            </a:r>
          </a:p>
          <a:p>
            <a:pPr eaLnBrk="1" hangingPunct="1"/>
            <a:r>
              <a:rPr lang="en-US" altLang="en-US" dirty="0"/>
              <a:t>Sit straight in your chair with your heels on the ground, and pretend to hold a yoke in front of you with your left hand. You will pretend to push or pull the throttle (a knob) with your right hand.</a:t>
            </a:r>
          </a:p>
          <a:p>
            <a:pPr eaLnBrk="1" hangingPunct="1"/>
            <a:r>
              <a:rPr lang="en-US" altLang="en-US" dirty="0"/>
              <a:t>Why do we need right rudder? When the throttle is at full power, the nose of the airplane wants to yaw to the left. We use right rudder to correct this left turning tendency so the plane can move straight forward.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EE64BE38-49C8-1DBA-357B-06308F80C5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6ED46D-BFB3-43B8-9E73-DDFE5F2AB8E4}" type="slidenum">
              <a:rPr lang="en-US" altLang="en-US" smtClean="0"/>
              <a:pPr>
                <a:spcBef>
                  <a:spcPct val="0"/>
                </a:spcBef>
              </a:pPr>
              <a:t>36</a:t>
            </a:fld>
            <a:endParaRPr lang="en-US" altLang="en-US"/>
          </a:p>
        </p:txBody>
      </p:sp>
      <p:sp>
        <p:nvSpPr>
          <p:cNvPr id="79875" name="Rectangle 2">
            <a:extLst>
              <a:ext uri="{FF2B5EF4-FFF2-40B4-BE49-F238E27FC236}">
                <a16:creationId xmlns:a16="http://schemas.microsoft.com/office/drawing/2014/main" id="{1190AA57-1EA7-B166-5703-C586D42FEA46}"/>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73DAE0F1-247E-82CB-D8C3-756D9399A6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Why do we need right rudder?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33816C4D-5115-559F-682D-76DFB295E8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C82319-2848-44AC-A5CA-B602E9C39288}" type="slidenum">
              <a:rPr lang="en-US" altLang="en-US" smtClean="0"/>
              <a:pPr>
                <a:spcBef>
                  <a:spcPct val="0"/>
                </a:spcBef>
              </a:pPr>
              <a:t>37</a:t>
            </a:fld>
            <a:endParaRPr lang="en-US" altLang="en-US"/>
          </a:p>
        </p:txBody>
      </p:sp>
      <p:sp>
        <p:nvSpPr>
          <p:cNvPr id="81923" name="Rectangle 2">
            <a:extLst>
              <a:ext uri="{FF2B5EF4-FFF2-40B4-BE49-F238E27FC236}">
                <a16:creationId xmlns:a16="http://schemas.microsoft.com/office/drawing/2014/main" id="{1A70FA08-DE81-C437-7D30-BDD5F365B3CB}"/>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30374C9-1F9B-670F-981B-7695F8094F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Why do we need lots of right rudder?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044B4-5091-D531-ADED-1F7961E7AD6D}"/>
            </a:ext>
          </a:extLst>
        </p:cNvPr>
        <p:cNvGrpSpPr/>
        <p:nvPr/>
      </p:nvGrpSpPr>
      <p:grpSpPr>
        <a:xfrm>
          <a:off x="0" y="0"/>
          <a:ext cx="0" cy="0"/>
          <a:chOff x="0" y="0"/>
          <a:chExt cx="0" cy="0"/>
        </a:xfrm>
      </p:grpSpPr>
      <p:sp>
        <p:nvSpPr>
          <p:cNvPr id="81922" name="Rectangle 7">
            <a:extLst>
              <a:ext uri="{FF2B5EF4-FFF2-40B4-BE49-F238E27FC236}">
                <a16:creationId xmlns:a16="http://schemas.microsoft.com/office/drawing/2014/main" id="{CE78C16B-8C82-F1C4-E600-95AC16239A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C82319-2848-44AC-A5CA-B602E9C39288}" type="slidenum">
              <a:rPr lang="en-US" altLang="en-US" smtClean="0"/>
              <a:pPr>
                <a:spcBef>
                  <a:spcPct val="0"/>
                </a:spcBef>
              </a:pPr>
              <a:t>38</a:t>
            </a:fld>
            <a:endParaRPr lang="en-US" altLang="en-US"/>
          </a:p>
        </p:txBody>
      </p:sp>
      <p:sp>
        <p:nvSpPr>
          <p:cNvPr id="81923" name="Rectangle 2">
            <a:extLst>
              <a:ext uri="{FF2B5EF4-FFF2-40B4-BE49-F238E27FC236}">
                <a16:creationId xmlns:a16="http://schemas.microsoft.com/office/drawing/2014/main" id="{A6768F7D-BE52-1B79-8F1C-CB9AF0130D2A}"/>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C2839370-F263-E61C-4FF6-368425BBDF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Why do we still need right rudder?</a:t>
            </a:r>
          </a:p>
        </p:txBody>
      </p:sp>
    </p:spTree>
    <p:extLst>
      <p:ext uri="{BB962C8B-B14F-4D97-AF65-F5344CB8AC3E}">
        <p14:creationId xmlns:p14="http://schemas.microsoft.com/office/powerpoint/2010/main" val="3815196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5B332B34-C90F-8D8F-5F94-E8F634E727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842C75-9D8D-4AFE-B8B8-FC247DFC5F57}" type="slidenum">
              <a:rPr lang="en-US" altLang="en-US" smtClean="0"/>
              <a:pPr>
                <a:spcBef>
                  <a:spcPct val="0"/>
                </a:spcBef>
              </a:pPr>
              <a:t>39</a:t>
            </a:fld>
            <a:endParaRPr lang="en-US" altLang="en-US"/>
          </a:p>
        </p:txBody>
      </p:sp>
      <p:sp>
        <p:nvSpPr>
          <p:cNvPr id="83971" name="Rectangle 2">
            <a:extLst>
              <a:ext uri="{FF2B5EF4-FFF2-40B4-BE49-F238E27FC236}">
                <a16:creationId xmlns:a16="http://schemas.microsoft.com/office/drawing/2014/main" id="{3FEBBC5D-6BD4-4994-6D62-5A52F84444A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714FC9D3-6572-8DB2-1F0D-6F1DA50ECB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1136349-CAE5-DD2D-94BB-DF1211C83E77}"/>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14339" name="Notes Placeholder 2">
            <a:extLst>
              <a:ext uri="{FF2B5EF4-FFF2-40B4-BE49-F238E27FC236}">
                <a16:creationId xmlns:a16="http://schemas.microsoft.com/office/drawing/2014/main" id="{699D6DDB-AAD3-CD41-288D-949CFF3FA638}"/>
              </a:ext>
            </a:extLst>
          </p:cNvPr>
          <p:cNvSpPr>
            <a:spLocks noGrp="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You know what gravity is. Lift has to overcome gravity for the airplane to stay in the air. Different types of aircraft create lift in different ways.</a:t>
            </a:r>
          </a:p>
          <a:p>
            <a:pPr eaLnBrk="1" hangingPunct="1"/>
            <a:endParaRPr lang="en-US" altLang="en-US"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E041E3D6-5936-F58B-7264-C2EE70DD97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A52B0A-341C-4596-83E3-04EAD893EE1B}" type="slidenum">
              <a:rPr lang="en-US" altLang="en-US" smtClean="0"/>
              <a:pPr>
                <a:spcBef>
                  <a:spcPct val="0"/>
                </a:spcBef>
              </a:pPr>
              <a:t>40</a:t>
            </a:fld>
            <a:endParaRPr lang="en-US" altLang="en-US"/>
          </a:p>
        </p:txBody>
      </p:sp>
      <p:sp>
        <p:nvSpPr>
          <p:cNvPr id="86019" name="Rectangle 2">
            <a:extLst>
              <a:ext uri="{FF2B5EF4-FFF2-40B4-BE49-F238E27FC236}">
                <a16:creationId xmlns:a16="http://schemas.microsoft.com/office/drawing/2014/main" id="{8E8B07F6-EEBB-5350-0282-8F68C3705FA7}"/>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CC8571EA-8EF2-28F5-2B80-5997581567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DADF8320-6C73-3BE5-70F0-926D1F842F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11603F-F84F-4EAC-94FF-E0C3721AEBB8}" type="slidenum">
              <a:rPr lang="en-US" altLang="en-US" smtClean="0"/>
              <a:pPr>
                <a:spcBef>
                  <a:spcPct val="0"/>
                </a:spcBef>
              </a:pPr>
              <a:t>41</a:t>
            </a:fld>
            <a:endParaRPr lang="en-US" altLang="en-US"/>
          </a:p>
        </p:txBody>
      </p:sp>
      <p:sp>
        <p:nvSpPr>
          <p:cNvPr id="88067" name="Rectangle 2">
            <a:extLst>
              <a:ext uri="{FF2B5EF4-FFF2-40B4-BE49-F238E27FC236}">
                <a16:creationId xmlns:a16="http://schemas.microsoft.com/office/drawing/2014/main" id="{8025409F-45D7-6AFD-29C3-31C6A05FE7A6}"/>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C3042DBA-EA37-EA66-85FF-6A5437799C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210528F0-9A84-DB84-6739-BD2259A25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557113-EBA4-4A6E-8851-AA47B8D60518}" type="slidenum">
              <a:rPr lang="en-US" altLang="en-US" smtClean="0"/>
              <a:pPr>
                <a:spcBef>
                  <a:spcPct val="0"/>
                </a:spcBef>
              </a:pPr>
              <a:t>42</a:t>
            </a:fld>
            <a:endParaRPr lang="en-US" altLang="en-US"/>
          </a:p>
        </p:txBody>
      </p:sp>
      <p:sp>
        <p:nvSpPr>
          <p:cNvPr id="90115" name="Rectangle 2">
            <a:extLst>
              <a:ext uri="{FF2B5EF4-FFF2-40B4-BE49-F238E27FC236}">
                <a16:creationId xmlns:a16="http://schemas.microsoft.com/office/drawing/2014/main" id="{B859F1C8-6FBB-341A-8D9E-26A13B788F9D}"/>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3A799A1D-F457-B5DB-5C41-6951CE6460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instrument panel you might see in a small trainer airplane like a Cessna 172.</a:t>
            </a:r>
          </a:p>
        </p:txBody>
      </p:sp>
      <p:sp>
        <p:nvSpPr>
          <p:cNvPr id="4" name="Slide Number Placeholder 3"/>
          <p:cNvSpPr>
            <a:spLocks noGrp="1"/>
          </p:cNvSpPr>
          <p:nvPr>
            <p:ph type="sldNum" sz="quarter" idx="5"/>
          </p:nvPr>
        </p:nvSpPr>
        <p:spPr/>
        <p:txBody>
          <a:bodyPr/>
          <a:lstStyle/>
          <a:p>
            <a:pPr>
              <a:defRPr/>
            </a:pPr>
            <a:fld id="{E786AE5C-5C92-4A69-9244-6DF3CE3BF4C1}" type="slidenum">
              <a:rPr lang="en-US" altLang="en-US" smtClean="0"/>
              <a:pPr>
                <a:defRPr/>
              </a:pPr>
              <a:t>43</a:t>
            </a:fld>
            <a:endParaRPr lang="en-US" altLang="en-US"/>
          </a:p>
        </p:txBody>
      </p:sp>
    </p:spTree>
    <p:extLst>
      <p:ext uri="{BB962C8B-B14F-4D97-AF65-F5344CB8AC3E}">
        <p14:creationId xmlns:p14="http://schemas.microsoft.com/office/powerpoint/2010/main" val="420500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AA99CAA8-BF56-DC50-221C-A0ED9B39AF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0D0292-E909-458C-8457-3CFB8BA2531D}" type="slidenum">
              <a:rPr lang="en-US" altLang="en-US" smtClean="0"/>
              <a:pPr>
                <a:spcBef>
                  <a:spcPct val="0"/>
                </a:spcBef>
              </a:pPr>
              <a:t>44</a:t>
            </a:fld>
            <a:endParaRPr lang="en-US" altLang="en-US"/>
          </a:p>
        </p:txBody>
      </p:sp>
      <p:sp>
        <p:nvSpPr>
          <p:cNvPr id="95235" name="Rectangle 2">
            <a:extLst>
              <a:ext uri="{FF2B5EF4-FFF2-40B4-BE49-F238E27FC236}">
                <a16:creationId xmlns:a16="http://schemas.microsoft.com/office/drawing/2014/main" id="{3C239039-C118-93FD-4352-D9CBE124BFBC}"/>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1B8DFFFC-0B0C-97FC-B7DE-DBD3DFF12A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Airspeed: The airspeed indicator in the figure shows that the airplane is sitting still. Most modern aircraft use knots (nautical miles per hour) to measure speed.  A nautical mile is 6,076 feet. Your family car uses statute miles per hour.  A statute mile equals 5,280 feet.</a:t>
            </a:r>
          </a:p>
          <a:p>
            <a:pPr eaLnBrk="1" hangingPunct="1"/>
            <a:r>
              <a:rPr lang="en-US" altLang="en-US" dirty="0"/>
              <a:t>Attitude: The attitude indicator in the figure is indicating level flight (nose and wings are level in relation to the horizon). </a:t>
            </a:r>
          </a:p>
          <a:p>
            <a:pPr eaLnBrk="1" hangingPunct="1"/>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96348069-F2E8-4988-7E18-E09D62360D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71515C-9361-45E1-9830-842CAC96706E}" type="slidenum">
              <a:rPr lang="en-US" altLang="en-US" smtClean="0"/>
              <a:pPr>
                <a:spcBef>
                  <a:spcPct val="0"/>
                </a:spcBef>
              </a:pPr>
              <a:t>45</a:t>
            </a:fld>
            <a:endParaRPr lang="en-US" altLang="en-US"/>
          </a:p>
        </p:txBody>
      </p:sp>
      <p:sp>
        <p:nvSpPr>
          <p:cNvPr id="97283" name="Rectangle 2">
            <a:extLst>
              <a:ext uri="{FF2B5EF4-FFF2-40B4-BE49-F238E27FC236}">
                <a16:creationId xmlns:a16="http://schemas.microsoft.com/office/drawing/2014/main" id="{45829022-D4CA-97AC-81BE-FB02F250BA4D}"/>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9AA64CEB-9231-2A2D-9E08-5AFD8FB184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Altimeter: This displays the altitude of the airplane above mean sea level (MSL) </a:t>
            </a:r>
            <a:r>
              <a:rPr lang="en-US" altLang="en-US" b="1" dirty="0"/>
              <a:t>when properly adjusted to the current pressure setting</a:t>
            </a:r>
            <a:r>
              <a:rPr lang="en-US" altLang="en-US" dirty="0"/>
              <a:t>. It can be changed for current altimeter (pressure) readings. This one is indicating 200 feet MSL.</a:t>
            </a:r>
          </a:p>
          <a:p>
            <a:pPr eaLnBrk="1" hangingPunct="1"/>
            <a:r>
              <a:rPr lang="en-US" altLang="en-US" dirty="0"/>
              <a:t>Turn and Bank Indicator: The little airplane tips to show the airplane’s bank in relation to the horizon. The little black ball in the white bar at the bottom shows whether the airplane is coordinated, meaning the bank and yaw match for a stable turn. Pilots learn to “Step on the ball” to coordinate turns. The turn coordinator in the figure is indicating wings level and coordinated flight.</a:t>
            </a:r>
          </a:p>
          <a:p>
            <a:pPr eaLnBrk="1" hangingPunct="1"/>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FE4FB62D-2643-123B-F246-92FB9EB3DB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D5DA5-BDB3-48DD-A28E-2A2669F85D1D}" type="slidenum">
              <a:rPr lang="en-US" altLang="en-US" smtClean="0"/>
              <a:pPr>
                <a:spcBef>
                  <a:spcPct val="0"/>
                </a:spcBef>
              </a:pPr>
              <a:t>46</a:t>
            </a:fld>
            <a:endParaRPr lang="en-US" altLang="en-US"/>
          </a:p>
        </p:txBody>
      </p:sp>
      <p:sp>
        <p:nvSpPr>
          <p:cNvPr id="99331" name="Rectangle 2">
            <a:extLst>
              <a:ext uri="{FF2B5EF4-FFF2-40B4-BE49-F238E27FC236}">
                <a16:creationId xmlns:a16="http://schemas.microsoft.com/office/drawing/2014/main" id="{3F5E34B0-7878-8137-9B8E-D5BAF141D493}"/>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20F3CE12-BD58-8AC3-5C0E-36618EFF8F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Heading: The heading indicator in the figure is indicating a heading of north.</a:t>
            </a:r>
          </a:p>
          <a:p>
            <a:pPr eaLnBrk="1" hangingPunct="1"/>
            <a:r>
              <a:rPr lang="en-US" altLang="en-US" dirty="0"/>
              <a:t>Vertical Speed: This one shows climbing at 1000 feet per minute.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2BFF0BB2-5ECD-895B-F301-CB06D22814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39FC48-C4DA-4F38-A90A-36E04241702B}" type="slidenum">
              <a:rPr lang="en-US" altLang="en-US" smtClean="0"/>
              <a:pPr>
                <a:spcBef>
                  <a:spcPct val="0"/>
                </a:spcBef>
              </a:pPr>
              <a:t>47</a:t>
            </a:fld>
            <a:endParaRPr lang="en-US" altLang="en-US"/>
          </a:p>
        </p:txBody>
      </p:sp>
      <p:sp>
        <p:nvSpPr>
          <p:cNvPr id="101379" name="Rectangle 2">
            <a:extLst>
              <a:ext uri="{FF2B5EF4-FFF2-40B4-BE49-F238E27FC236}">
                <a16:creationId xmlns:a16="http://schemas.microsoft.com/office/drawing/2014/main" id="{D898059B-9A3C-C205-BFD4-A39B7CF4587E}"/>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A19DECD9-E3E8-43C1-14E7-7FC3BDABB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Why do you think it’s required?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B79EB542-CB3D-2E20-CDE0-C52AE883B9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88E962-0F9F-423A-BE04-3DE765278248}" type="slidenum">
              <a:rPr lang="en-US" altLang="en-US" smtClean="0"/>
              <a:pPr>
                <a:spcBef>
                  <a:spcPct val="0"/>
                </a:spcBef>
              </a:pPr>
              <a:t>48</a:t>
            </a:fld>
            <a:endParaRPr lang="en-US" altLang="en-US"/>
          </a:p>
        </p:txBody>
      </p:sp>
      <p:sp>
        <p:nvSpPr>
          <p:cNvPr id="103427" name="Rectangle 2">
            <a:extLst>
              <a:ext uri="{FF2B5EF4-FFF2-40B4-BE49-F238E27FC236}">
                <a16:creationId xmlns:a16="http://schemas.microsoft.com/office/drawing/2014/main" id="{61C077B7-17C1-78C7-9CC5-77A6CE39C9F3}"/>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CD13D399-C734-3042-977D-56EB2AF578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tachometer shows how fast the motor is turning. When a pilot adds more power by pushing the throttle in, the tachometer shows that the motor is spinning faster. The tachometer in this figure shows that the engine is turned off.</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D47CF166-F910-81C4-8E4E-2996636648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AE8006-DEE5-46FF-AFD3-94B7B20ED117}" type="slidenum">
              <a:rPr lang="en-US" altLang="en-US" smtClean="0"/>
              <a:pPr>
                <a:spcBef>
                  <a:spcPct val="0"/>
                </a:spcBef>
              </a:pPr>
              <a:t>49</a:t>
            </a:fld>
            <a:endParaRPr lang="en-US" altLang="en-US"/>
          </a:p>
        </p:txBody>
      </p:sp>
      <p:sp>
        <p:nvSpPr>
          <p:cNvPr id="105475" name="Rectangle 2">
            <a:extLst>
              <a:ext uri="{FF2B5EF4-FFF2-40B4-BE49-F238E27FC236}">
                <a16:creationId xmlns:a16="http://schemas.microsoft.com/office/drawing/2014/main" id="{3CD54AFA-89B4-0921-BEC6-CBD377ADDFE8}"/>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BBBD5533-F1F5-77D5-BAFB-2998D96F63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These instruments help pilots know if the motor is running correctly. The instruments in this figure show that the engine is turned off.</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D9577AF-22F6-9281-DDF7-A6D95A88EF1F}"/>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65F9078F-C3E2-E2E4-A4B7-C0BC1BDB2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Lighter than air aircraft create lift using hot air or gases that are less dense than air.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00886315-CFA9-E6D5-1701-5F694D8661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77BCB4-7ECD-41BF-88CB-08BF917508AC}" type="slidenum">
              <a:rPr lang="en-US" altLang="en-US" smtClean="0"/>
              <a:pPr>
                <a:spcBef>
                  <a:spcPct val="0"/>
                </a:spcBef>
              </a:pPr>
              <a:t>50</a:t>
            </a:fld>
            <a:endParaRPr lang="en-US" altLang="en-US"/>
          </a:p>
        </p:txBody>
      </p:sp>
      <p:sp>
        <p:nvSpPr>
          <p:cNvPr id="107523" name="Rectangle 2">
            <a:extLst>
              <a:ext uri="{FF2B5EF4-FFF2-40B4-BE49-F238E27FC236}">
                <a16:creationId xmlns:a16="http://schemas.microsoft.com/office/drawing/2014/main" id="{E8307551-5AAC-FC54-2377-60A9816714F9}"/>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5A2ED6B7-64A4-19C3-4250-D9B5F684E8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instrument helps pilots know if the motor is running correctly. It is an electronic display that combines several different gauges.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84CBB672-4EBD-B298-AC9A-32A15B2343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1D66DE-C68A-46B1-B6F1-80F939B9584F}" type="slidenum">
              <a:rPr lang="en-US" altLang="en-US" smtClean="0"/>
              <a:pPr>
                <a:spcBef>
                  <a:spcPct val="0"/>
                </a:spcBef>
              </a:pPr>
              <a:t>51</a:t>
            </a:fld>
            <a:endParaRPr lang="en-US" altLang="en-US"/>
          </a:p>
        </p:txBody>
      </p:sp>
      <p:sp>
        <p:nvSpPr>
          <p:cNvPr id="109571" name="Rectangle 2">
            <a:extLst>
              <a:ext uri="{FF2B5EF4-FFF2-40B4-BE49-F238E27FC236}">
                <a16:creationId xmlns:a16="http://schemas.microsoft.com/office/drawing/2014/main" id="{4A201801-53DB-9892-AC2C-C6D206C946C9}"/>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A2037E0B-DE47-42C4-07EF-D2204EA21D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Some aircraft have fancy avionics. A “glass cockpit” like this combines all the old-style instruments into one electronic display.</a:t>
            </a:r>
          </a:p>
          <a:p>
            <a:pPr eaLnBrk="1" hangingPunct="1"/>
            <a:r>
              <a:rPr lang="en-US" altLang="en-US" dirty="0"/>
              <a:t>The airplane shown in this figure has GPS navigation. GPS units come in different sizes, from a glass cockpit like this to . .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A9D6D485-D4C7-AE8D-E451-2B7916F475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E89C3A-EC98-426A-A646-E9C771F29AE2}" type="slidenum">
              <a:rPr lang="en-US" altLang="en-US" smtClean="0"/>
              <a:pPr>
                <a:spcBef>
                  <a:spcPct val="0"/>
                </a:spcBef>
              </a:pPr>
              <a:t>52</a:t>
            </a:fld>
            <a:endParaRPr lang="en-US" altLang="en-US"/>
          </a:p>
        </p:txBody>
      </p:sp>
      <p:sp>
        <p:nvSpPr>
          <p:cNvPr id="111619" name="Rectangle 2">
            <a:extLst>
              <a:ext uri="{FF2B5EF4-FFF2-40B4-BE49-F238E27FC236}">
                <a16:creationId xmlns:a16="http://schemas.microsoft.com/office/drawing/2014/main" id="{0593DC67-35A4-B9BD-4C45-EB6D97E8ECA6}"/>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E236CA35-238D-F829-E1A5-75B6D96965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 . . to much smaller. </a:t>
            </a:r>
          </a:p>
          <a:p>
            <a:pPr eaLnBrk="1" hangingPunct="1"/>
            <a:r>
              <a:rPr lang="en-US" altLang="en-US" dirty="0"/>
              <a:t>GPS is the most common type of instrument navigation today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What is GPS? How does it work? Where else do you use GPS?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324DE338-8062-BD49-064A-D791FE0F4E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8A92E-0F12-4D5B-91C1-67484492322F}" type="slidenum">
              <a:rPr lang="en-US" altLang="en-US" smtClean="0"/>
              <a:pPr>
                <a:spcBef>
                  <a:spcPct val="0"/>
                </a:spcBef>
              </a:pPr>
              <a:t>53</a:t>
            </a:fld>
            <a:endParaRPr lang="en-US" altLang="en-US"/>
          </a:p>
        </p:txBody>
      </p:sp>
      <p:sp>
        <p:nvSpPr>
          <p:cNvPr id="113667" name="Rectangle 2">
            <a:extLst>
              <a:ext uri="{FF2B5EF4-FFF2-40B4-BE49-F238E27FC236}">
                <a16:creationId xmlns:a16="http://schemas.microsoft.com/office/drawing/2014/main" id="{75A7B501-7C7C-931D-4FE7-F27FEC595DE0}"/>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F7EBF583-7779-2C8D-4248-94531B7D7C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Another type of instrument navigation system is called VOR. You won’t see VOR in your car or on your phone.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B529921-00E6-CD6B-78EA-8827F3E0E2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F4C89C-0A76-4670-AF0D-652AFBD3CF71}" type="slidenum">
              <a:rPr lang="en-US" altLang="en-US" smtClean="0"/>
              <a:pPr>
                <a:spcBef>
                  <a:spcPct val="0"/>
                </a:spcBef>
              </a:pPr>
              <a:t>54</a:t>
            </a:fld>
            <a:endParaRPr lang="en-US" altLang="en-US"/>
          </a:p>
        </p:txBody>
      </p:sp>
      <p:sp>
        <p:nvSpPr>
          <p:cNvPr id="115715" name="Rectangle 2">
            <a:extLst>
              <a:ext uri="{FF2B5EF4-FFF2-40B4-BE49-F238E27FC236}">
                <a16:creationId xmlns:a16="http://schemas.microsoft.com/office/drawing/2014/main" id="{E28C1E97-EFC7-2F94-1250-45279AC2D0D1}"/>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83DE5F26-EA54-9B9B-1789-B93ED786DC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Almost all aircraft have at least one radio so the pilot can talk to air traffic control and other pilots.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F813DA06-29B7-34C9-28C4-E003DF8C34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9682C7-1F47-4CDE-AA95-C0F941F16A3A}" type="slidenum">
              <a:rPr lang="en-US" altLang="en-US" smtClean="0"/>
              <a:pPr>
                <a:spcBef>
                  <a:spcPct val="0"/>
                </a:spcBef>
              </a:pPr>
              <a:t>55</a:t>
            </a:fld>
            <a:endParaRPr lang="en-US" altLang="en-US"/>
          </a:p>
        </p:txBody>
      </p:sp>
      <p:sp>
        <p:nvSpPr>
          <p:cNvPr id="117763" name="Rectangle 2">
            <a:extLst>
              <a:ext uri="{FF2B5EF4-FFF2-40B4-BE49-F238E27FC236}">
                <a16:creationId xmlns:a16="http://schemas.microsoft.com/office/drawing/2014/main" id="{EE82298C-B47C-9D36-D868-FFE660E5D207}"/>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689ACBC4-A03F-9780-EC1C-B72A3E4E65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It’s common to have two radios.</a:t>
            </a:r>
          </a:p>
          <a:p>
            <a:pPr eaLnBrk="1" hangingPunct="1"/>
            <a:r>
              <a:rPr lang="en-US" altLang="en-US" dirty="0"/>
              <a:t>Some radios are just “com” radios, for communication only.</a:t>
            </a:r>
          </a:p>
          <a:p>
            <a:pPr eaLnBrk="1" hangingPunct="1"/>
            <a:r>
              <a:rPr lang="en-US" altLang="en-US" dirty="0"/>
              <a:t>Some are “nav/com” radios, for navigation and communication. Nav/coms read VOR signals.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make and test FPG gliders.</a:t>
            </a:r>
          </a:p>
        </p:txBody>
      </p:sp>
      <p:sp>
        <p:nvSpPr>
          <p:cNvPr id="4" name="Slide Number Placeholder 3"/>
          <p:cNvSpPr>
            <a:spLocks noGrp="1"/>
          </p:cNvSpPr>
          <p:nvPr>
            <p:ph type="sldNum" sz="quarter" idx="5"/>
          </p:nvPr>
        </p:nvSpPr>
        <p:spPr/>
        <p:txBody>
          <a:bodyPr/>
          <a:lstStyle/>
          <a:p>
            <a:pPr>
              <a:defRPr/>
            </a:pPr>
            <a:fld id="{E786AE5C-5C92-4A69-9244-6DF3CE3BF4C1}" type="slidenum">
              <a:rPr lang="en-US" altLang="en-US" smtClean="0"/>
              <a:pPr>
                <a:defRPr/>
              </a:pPr>
              <a:t>56</a:t>
            </a:fld>
            <a:endParaRPr lang="en-US" altLang="en-US"/>
          </a:p>
        </p:txBody>
      </p:sp>
    </p:spTree>
    <p:extLst>
      <p:ext uri="{BB962C8B-B14F-4D97-AF65-F5344CB8AC3E}">
        <p14:creationId xmlns:p14="http://schemas.microsoft.com/office/powerpoint/2010/main" val="37118914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3B1E690E-26AA-C4F2-7A72-8602E9CF6902}"/>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727BCA3C-24A7-4F41-650E-91BC31B80A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Have you done any of these things? Report on your activity to your merit badge counselor. Young Eagles</a:t>
            </a:r>
          </a:p>
        </p:txBody>
      </p:sp>
      <p:sp>
        <p:nvSpPr>
          <p:cNvPr id="121860" name="Slide Number Placeholder 3">
            <a:extLst>
              <a:ext uri="{FF2B5EF4-FFF2-40B4-BE49-F238E27FC236}">
                <a16:creationId xmlns:a16="http://schemas.microsoft.com/office/drawing/2014/main" id="{814EBAC7-A235-1108-6F02-2BB26A6057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7B5B620-B6AF-47C2-8D7E-8DB2FE3A052A}" type="slidenum">
              <a:rPr lang="en-US" altLang="en-US" smtClean="0">
                <a:latin typeface="Times New Roman" panose="02020603050405020304" pitchFamily="18" charset="0"/>
              </a:rPr>
              <a:pPr/>
              <a:t>57</a:t>
            </a:fld>
            <a:endParaRPr lang="en-US" altLang="en-US">
              <a:latin typeface="Times New Roman" panose="02020603050405020304"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BC70AC3-8172-1787-33ED-7CB3C912C53C}"/>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EB98D71D-17EA-D835-A57D-3E95D35DB2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There are different kinds of pilot certificates and ratings.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21547AC5-23F7-50A8-E12D-21F5B6330F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AEC767-2181-418B-9D95-18418E3A65B0}" type="slidenum">
              <a:rPr lang="en-US" altLang="en-US" smtClean="0"/>
              <a:pPr>
                <a:spcBef>
                  <a:spcPct val="0"/>
                </a:spcBef>
              </a:pPr>
              <a:t>59</a:t>
            </a:fld>
            <a:endParaRPr lang="en-US" altLang="en-US"/>
          </a:p>
        </p:txBody>
      </p:sp>
      <p:sp>
        <p:nvSpPr>
          <p:cNvPr id="119811" name="Rectangle 2">
            <a:extLst>
              <a:ext uri="{FF2B5EF4-FFF2-40B4-BE49-F238E27FC236}">
                <a16:creationId xmlns:a16="http://schemas.microsoft.com/office/drawing/2014/main" id="{04F8FC9D-7FD1-8ED9-EA1D-DB5ABEA2C2FB}"/>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40DC6943-B17F-C84C-FF8C-7BB580FF44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Careers with the airlines:</a:t>
            </a:r>
          </a:p>
          <a:p>
            <a:pPr eaLnBrk="1" hangingPunct="1">
              <a:buFontTx/>
              <a:buChar char="-"/>
            </a:pPr>
            <a:r>
              <a:rPr lang="en-US" altLang="en-US" dirty="0"/>
              <a:t>Pilot, MX technician, reservation sales agent, flight attendant, and avionics technician</a:t>
            </a:r>
          </a:p>
          <a:p>
            <a:pPr eaLnBrk="1" hangingPunct="1"/>
            <a:r>
              <a:rPr lang="en-US" altLang="en-US" dirty="0"/>
              <a:t>Landing Facilities</a:t>
            </a:r>
          </a:p>
          <a:p>
            <a:pPr eaLnBrk="1" hangingPunct="1">
              <a:buFontTx/>
              <a:buChar char="-"/>
            </a:pPr>
            <a:r>
              <a:rPr lang="en-US" altLang="en-US" dirty="0"/>
              <a:t>Airport manager, other airport careers (firefighter, security, emergency services, mx workers, skycaps, clerks, restaurant workers, concessionaire employees), fixed base operator</a:t>
            </a:r>
          </a:p>
          <a:p>
            <a:pPr eaLnBrk="1" hangingPunct="1"/>
            <a:r>
              <a:rPr lang="en-US" altLang="en-US" dirty="0"/>
              <a:t>Engineering Research &amp; Development</a:t>
            </a:r>
          </a:p>
          <a:p>
            <a:pPr eaLnBrk="1" hangingPunct="1">
              <a:buFontTx/>
              <a:buChar char="-"/>
            </a:pPr>
            <a:r>
              <a:rPr lang="en-US" altLang="en-US" dirty="0"/>
              <a:t>R &amp; D specialist</a:t>
            </a:r>
          </a:p>
          <a:p>
            <a:pPr eaLnBrk="1" hangingPunct="1"/>
            <a:r>
              <a:rPr lang="en-US" altLang="en-US" dirty="0"/>
              <a:t>General Aviation</a:t>
            </a:r>
          </a:p>
          <a:p>
            <a:pPr eaLnBrk="1" hangingPunct="1">
              <a:buFontTx/>
              <a:buChar char="-"/>
            </a:pPr>
            <a:r>
              <a:rPr lang="en-US" altLang="en-US" dirty="0"/>
              <a:t>Business flying, executive flying, commercial aviation (air taxi/charter operator, rental use, aerial applications{crop dusting}), personal aviation, instructional flying, airplane sales</a:t>
            </a:r>
          </a:p>
          <a:p>
            <a:pPr eaLnBrk="1" hangingPunct="1"/>
            <a:r>
              <a:rPr lang="en-US" altLang="en-US" dirty="0"/>
              <a:t>Government Aviation</a:t>
            </a:r>
          </a:p>
          <a:p>
            <a:pPr eaLnBrk="1" hangingPunct="1">
              <a:buFontTx/>
              <a:buChar char="-"/>
            </a:pPr>
            <a:r>
              <a:rPr lang="en-US" altLang="en-US" dirty="0"/>
              <a:t>Federal aviation administration (FAA), air traffic controller, FAA operations and mx inspection, engineering and testing, civil aviation security specialist</a:t>
            </a:r>
          </a:p>
          <a:p>
            <a:pPr eaLnBrk="1" hangingPunct="1"/>
            <a:r>
              <a:rPr lang="en-US" altLang="en-US" dirty="0"/>
              <a:t>Aerospace Industries</a:t>
            </a:r>
          </a:p>
          <a:p>
            <a:pPr eaLnBrk="1" hangingPunct="1">
              <a:buFontTx/>
              <a:buChar char="-"/>
            </a:pPr>
            <a:r>
              <a:rPr lang="en-US" altLang="en-US" dirty="0"/>
              <a:t>Manufacturing of major carrier A/C (Boeing, McDonnell Douglas, Lockheed), general aviation manufacturing (Cessna, Learjet, Beech, Gulfstream, Piper), A/C engine manufactures, military and space manufacturing</a:t>
            </a:r>
          </a:p>
          <a:p>
            <a:pPr eaLnBrk="1" hangingPunct="1"/>
            <a:r>
              <a:rPr lang="en-US" altLang="en-US" dirty="0"/>
              <a:t>Military Aerospace</a:t>
            </a:r>
          </a:p>
          <a:p>
            <a:pPr eaLnBrk="1" hangingPunct="1">
              <a:buFontTx/>
              <a:buChar char="-"/>
            </a:pPr>
            <a:r>
              <a:rPr lang="en-US" altLang="en-US" dirty="0"/>
              <a:t>USAF, USN, USMC, USA, National oceanic &amp; atmospheric administration (NOAA)</a:t>
            </a:r>
          </a:p>
          <a:p>
            <a:pPr eaLnBrk="1" hangingPunct="1"/>
            <a:r>
              <a:rPr lang="en-US" altLang="en-US" dirty="0"/>
              <a:t>NASA</a:t>
            </a:r>
          </a:p>
          <a:p>
            <a:pPr eaLnBrk="1" hangingPunct="1"/>
            <a:r>
              <a:rPr lang="en-US" altLang="en-US" dirty="0"/>
              <a:t>- Space sciences, life sciences, fluid and flight mechanics, materials and structures, propulsion systems, flight systems, measurement and instrumentation, data systems, experimental facilities, equipment and operations, administration and management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02EC545-094E-3E10-8F9B-FF4A710C23F2}"/>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18435" name="Rectangle 3">
            <a:extLst>
              <a:ext uri="{FF2B5EF4-FFF2-40B4-BE49-F238E27FC236}">
                <a16:creationId xmlns:a16="http://schemas.microsoft.com/office/drawing/2014/main" id="{340D8D9F-2956-2DA0-C42A-D1C975C25584}"/>
              </a:ext>
            </a:extLst>
          </p:cNvPr>
          <p:cNvSpPr>
            <a:spLocks noGrp="1" noChangeArrowheads="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eaLnBrk="1" hangingPunct="1"/>
            <a:r>
              <a:rPr lang="en-US" altLang="en-US" dirty="0">
                <a:latin typeface="Arial" panose="020B0604020202020204" pitchFamily="34" charset="0"/>
              </a:rPr>
              <a:t>The wings create lift for heavier than air aircraft.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8610BD6-AA23-CE34-C121-6B6777DB4BE7}"/>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20483" name="Rectangle 3">
            <a:extLst>
              <a:ext uri="{FF2B5EF4-FFF2-40B4-BE49-F238E27FC236}">
                <a16:creationId xmlns:a16="http://schemas.microsoft.com/office/drawing/2014/main" id="{64F9F67C-295C-2ECB-892E-F451F5A93289}"/>
              </a:ext>
            </a:extLst>
          </p:cNvPr>
          <p:cNvSpPr>
            <a:spLocks noGrp="1" noChangeArrowheads="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eaLnBrk="1" hangingPunct="1"/>
            <a:r>
              <a:rPr lang="en-US" altLang="en-US">
                <a:latin typeface="Arial" panose="020B0604020202020204" pitchFamily="34" charset="0"/>
              </a:rPr>
              <a:t>Different types of wings: Fixed wing and rotary wing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BBE3F1B-B3D0-70C4-4707-348B49D53179}"/>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22531" name="Rectangle 3">
            <a:extLst>
              <a:ext uri="{FF2B5EF4-FFF2-40B4-BE49-F238E27FC236}">
                <a16:creationId xmlns:a16="http://schemas.microsoft.com/office/drawing/2014/main" id="{3D1BE0CF-D195-8414-5FBF-5E9031FEA35B}"/>
              </a:ext>
            </a:extLst>
          </p:cNvPr>
          <p:cNvSpPr>
            <a:spLocks noGrp="1" noChangeArrowheads="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eaLnBrk="1" hangingPunct="1"/>
            <a:r>
              <a:rPr lang="en-US" altLang="en-US">
                <a:latin typeface="Arial" panose="020B0604020202020204" pitchFamily="34" charset="0"/>
              </a:rPr>
              <a:t>Different types of wings: high and low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37A5510-D5CC-CA55-51C9-2179CE28E8A5}"/>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24579" name="Rectangle 3">
            <a:extLst>
              <a:ext uri="{FF2B5EF4-FFF2-40B4-BE49-F238E27FC236}">
                <a16:creationId xmlns:a16="http://schemas.microsoft.com/office/drawing/2014/main" id="{582DA532-EE96-1033-2591-3406C73920C3}"/>
              </a:ext>
            </a:extLst>
          </p:cNvPr>
          <p:cNvSpPr>
            <a:spLocks noGrp="1" noChangeArrowheads="1"/>
          </p:cNvSpPr>
          <p:nvPr>
            <p:ph type="body" idx="1"/>
          </p:nvPr>
        </p:nvSpPr>
        <p:spPr>
          <a:xfrm>
            <a:off x="914400" y="4341813"/>
            <a:ext cx="5027613"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lIns="93651" tIns="47619" rIns="93651" bIns="47619"/>
          <a:lstStyle/>
          <a:p>
            <a:pPr eaLnBrk="1" hangingPunct="1"/>
            <a:r>
              <a:rPr lang="en-US" altLang="en-US" dirty="0">
                <a:latin typeface="Arial" panose="020B0604020202020204" pitchFamily="34" charset="0"/>
              </a:rPr>
              <a:t>Aeronautical engineers have designed many different types of wings. They have experimented with wing shape, placement, and even how many there are.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9833" name="Rectangle 41"/>
          <p:cNvSpPr>
            <a:spLocks noGrp="1" noChangeArrowheads="1"/>
          </p:cNvSpPr>
          <p:nvPr>
            <p:ph type="ctrTitle"/>
          </p:nvPr>
        </p:nvSpPr>
        <p:spPr>
          <a:xfrm>
            <a:off x="755650" y="4652963"/>
            <a:ext cx="8154988" cy="1009650"/>
          </a:xfrm>
        </p:spPr>
        <p:txBody>
          <a:bodyPr/>
          <a:lstStyle>
            <a:lvl1pPr algn="r">
              <a:defRPr sz="4800"/>
            </a:lvl1pPr>
          </a:lstStyle>
          <a:p>
            <a:r>
              <a:rPr lang="en-US"/>
              <a:t>Click to edit Master title style</a:t>
            </a:r>
          </a:p>
        </p:txBody>
      </p:sp>
      <p:sp>
        <p:nvSpPr>
          <p:cNvPr id="289834" name="Rectangle 42"/>
          <p:cNvSpPr>
            <a:spLocks noGrp="1" noChangeArrowheads="1"/>
          </p:cNvSpPr>
          <p:nvPr>
            <p:ph type="subTitle" idx="1"/>
          </p:nvPr>
        </p:nvSpPr>
        <p:spPr>
          <a:xfrm>
            <a:off x="827088" y="5662613"/>
            <a:ext cx="8058150" cy="936625"/>
          </a:xfrm>
        </p:spPr>
        <p:txBody>
          <a:bodyPr/>
          <a:lstStyle>
            <a:lvl1pPr marL="0" indent="0" algn="r">
              <a:buFontTx/>
              <a:buNone/>
              <a:defRPr sz="2800"/>
            </a:lvl1pPr>
          </a:lstStyle>
          <a:p>
            <a:r>
              <a:rPr lang="en-US"/>
              <a:t>Click to edit Master subtitle style</a:t>
            </a:r>
          </a:p>
        </p:txBody>
      </p:sp>
      <p:sp>
        <p:nvSpPr>
          <p:cNvPr id="2" name="Rectangle 50">
            <a:extLst>
              <a:ext uri="{FF2B5EF4-FFF2-40B4-BE49-F238E27FC236}">
                <a16:creationId xmlns:a16="http://schemas.microsoft.com/office/drawing/2014/main" id="{EEE022F5-B1BF-0B15-B284-40306195B549}"/>
              </a:ext>
            </a:extLst>
          </p:cNvPr>
          <p:cNvSpPr>
            <a:spLocks noGrp="1" noChangeArrowheads="1"/>
          </p:cNvSpPr>
          <p:nvPr>
            <p:ph type="dt" sz="quarter" idx="10"/>
          </p:nvPr>
        </p:nvSpPr>
        <p:spPr/>
        <p:txBody>
          <a:bodyPr/>
          <a:lstStyle>
            <a:lvl1pPr>
              <a:defRPr/>
            </a:lvl1pPr>
          </a:lstStyle>
          <a:p>
            <a:pPr>
              <a:defRPr/>
            </a:pPr>
            <a:endParaRPr lang="en-US"/>
          </a:p>
        </p:txBody>
      </p:sp>
      <p:sp>
        <p:nvSpPr>
          <p:cNvPr id="3" name="Rectangle 51">
            <a:extLst>
              <a:ext uri="{FF2B5EF4-FFF2-40B4-BE49-F238E27FC236}">
                <a16:creationId xmlns:a16="http://schemas.microsoft.com/office/drawing/2014/main" id="{F1C6FCB9-08AF-9903-04E5-F425E697B70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52">
            <a:extLst>
              <a:ext uri="{FF2B5EF4-FFF2-40B4-BE49-F238E27FC236}">
                <a16:creationId xmlns:a16="http://schemas.microsoft.com/office/drawing/2014/main" id="{BA876CF2-136C-012B-5261-964F94ED6586}"/>
              </a:ext>
            </a:extLst>
          </p:cNvPr>
          <p:cNvSpPr>
            <a:spLocks noGrp="1" noChangeArrowheads="1"/>
          </p:cNvSpPr>
          <p:nvPr>
            <p:ph type="sldNum" sz="quarter" idx="12"/>
          </p:nvPr>
        </p:nvSpPr>
        <p:spPr/>
        <p:txBody>
          <a:bodyPr/>
          <a:lstStyle>
            <a:lvl1pPr>
              <a:defRPr/>
            </a:lvl1pPr>
          </a:lstStyle>
          <a:p>
            <a:pPr>
              <a:defRPr/>
            </a:pPr>
            <a:fld id="{A8F4AC64-6056-4CBA-A03F-43B7F8994F80}" type="slidenum">
              <a:rPr lang="en-US" altLang="en-US"/>
              <a:pPr>
                <a:defRPr/>
              </a:pPr>
              <a:t>‹#›</a:t>
            </a:fld>
            <a:endParaRPr lang="en-US" altLang="en-US"/>
          </a:p>
        </p:txBody>
      </p:sp>
    </p:spTree>
    <p:extLst>
      <p:ext uri="{BB962C8B-B14F-4D97-AF65-F5344CB8AC3E}">
        <p14:creationId xmlns:p14="http://schemas.microsoft.com/office/powerpoint/2010/main" val="14699881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a:extLst>
              <a:ext uri="{FF2B5EF4-FFF2-40B4-BE49-F238E27FC236}">
                <a16:creationId xmlns:a16="http://schemas.microsoft.com/office/drawing/2014/main" id="{178BA1D3-74DF-6D66-EE55-90637D04ED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6">
            <a:extLst>
              <a:ext uri="{FF2B5EF4-FFF2-40B4-BE49-F238E27FC236}">
                <a16:creationId xmlns:a16="http://schemas.microsoft.com/office/drawing/2014/main" id="{422A772B-534D-FDC8-8234-31C931FFE2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7">
            <a:extLst>
              <a:ext uri="{FF2B5EF4-FFF2-40B4-BE49-F238E27FC236}">
                <a16:creationId xmlns:a16="http://schemas.microsoft.com/office/drawing/2014/main" id="{3EEC08D9-1834-F888-BDA0-81EC8E80CB5D}"/>
              </a:ext>
            </a:extLst>
          </p:cNvPr>
          <p:cNvSpPr>
            <a:spLocks noGrp="1" noChangeArrowheads="1"/>
          </p:cNvSpPr>
          <p:nvPr>
            <p:ph type="sldNum" sz="quarter" idx="12"/>
          </p:nvPr>
        </p:nvSpPr>
        <p:spPr>
          <a:ln/>
        </p:spPr>
        <p:txBody>
          <a:bodyPr/>
          <a:lstStyle>
            <a:lvl1pPr>
              <a:defRPr/>
            </a:lvl1pPr>
          </a:lstStyle>
          <a:p>
            <a:pPr>
              <a:defRPr/>
            </a:pPr>
            <a:fld id="{1963EBF9-F07A-48B8-BC0E-396A69E68495}" type="slidenum">
              <a:rPr lang="en-US" altLang="en-US"/>
              <a:pPr>
                <a:defRPr/>
              </a:pPr>
              <a:t>‹#›</a:t>
            </a:fld>
            <a:endParaRPr lang="en-US" altLang="en-US"/>
          </a:p>
        </p:txBody>
      </p:sp>
    </p:spTree>
    <p:extLst>
      <p:ext uri="{BB962C8B-B14F-4D97-AF65-F5344CB8AC3E}">
        <p14:creationId xmlns:p14="http://schemas.microsoft.com/office/powerpoint/2010/main" val="352794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115888"/>
            <a:ext cx="2160587" cy="6546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0825" y="115888"/>
            <a:ext cx="6329363" cy="6546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a:extLst>
              <a:ext uri="{FF2B5EF4-FFF2-40B4-BE49-F238E27FC236}">
                <a16:creationId xmlns:a16="http://schemas.microsoft.com/office/drawing/2014/main" id="{061C71B4-6407-E0AB-C126-C5DBA8A339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6">
            <a:extLst>
              <a:ext uri="{FF2B5EF4-FFF2-40B4-BE49-F238E27FC236}">
                <a16:creationId xmlns:a16="http://schemas.microsoft.com/office/drawing/2014/main" id="{9013C70C-0AD1-82EE-F46E-D01CEA57D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7">
            <a:extLst>
              <a:ext uri="{FF2B5EF4-FFF2-40B4-BE49-F238E27FC236}">
                <a16:creationId xmlns:a16="http://schemas.microsoft.com/office/drawing/2014/main" id="{4F6C8D28-C93F-CC5D-C26D-369CFDA10B12}"/>
              </a:ext>
            </a:extLst>
          </p:cNvPr>
          <p:cNvSpPr>
            <a:spLocks noGrp="1" noChangeArrowheads="1"/>
          </p:cNvSpPr>
          <p:nvPr>
            <p:ph type="sldNum" sz="quarter" idx="12"/>
          </p:nvPr>
        </p:nvSpPr>
        <p:spPr>
          <a:ln/>
        </p:spPr>
        <p:txBody>
          <a:bodyPr/>
          <a:lstStyle>
            <a:lvl1pPr>
              <a:defRPr/>
            </a:lvl1pPr>
          </a:lstStyle>
          <a:p>
            <a:pPr>
              <a:defRPr/>
            </a:pPr>
            <a:fld id="{1F32FDE5-54CA-4CD1-9A0D-920252CD3387}" type="slidenum">
              <a:rPr lang="en-US" altLang="en-US"/>
              <a:pPr>
                <a:defRPr/>
              </a:pPr>
              <a:t>‹#›</a:t>
            </a:fld>
            <a:endParaRPr lang="en-US" altLang="en-US"/>
          </a:p>
        </p:txBody>
      </p:sp>
    </p:spTree>
    <p:extLst>
      <p:ext uri="{BB962C8B-B14F-4D97-AF65-F5344CB8AC3E}">
        <p14:creationId xmlns:p14="http://schemas.microsoft.com/office/powerpoint/2010/main" val="355069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a:extLst>
              <a:ext uri="{FF2B5EF4-FFF2-40B4-BE49-F238E27FC236}">
                <a16:creationId xmlns:a16="http://schemas.microsoft.com/office/drawing/2014/main" id="{CBA700EE-BB20-38A8-840C-21CF943035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6">
            <a:extLst>
              <a:ext uri="{FF2B5EF4-FFF2-40B4-BE49-F238E27FC236}">
                <a16:creationId xmlns:a16="http://schemas.microsoft.com/office/drawing/2014/main" id="{F8E6F060-73F3-C5C8-B2A4-34BF4C302A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7">
            <a:extLst>
              <a:ext uri="{FF2B5EF4-FFF2-40B4-BE49-F238E27FC236}">
                <a16:creationId xmlns:a16="http://schemas.microsoft.com/office/drawing/2014/main" id="{7485BD58-E31B-C894-B14E-B39C4AD40154}"/>
              </a:ext>
            </a:extLst>
          </p:cNvPr>
          <p:cNvSpPr>
            <a:spLocks noGrp="1" noChangeArrowheads="1"/>
          </p:cNvSpPr>
          <p:nvPr>
            <p:ph type="sldNum" sz="quarter" idx="12"/>
          </p:nvPr>
        </p:nvSpPr>
        <p:spPr>
          <a:ln/>
        </p:spPr>
        <p:txBody>
          <a:bodyPr/>
          <a:lstStyle>
            <a:lvl1pPr>
              <a:defRPr/>
            </a:lvl1pPr>
          </a:lstStyle>
          <a:p>
            <a:pPr>
              <a:defRPr/>
            </a:pPr>
            <a:fld id="{79EFE8EF-B496-4155-9A4A-9DE3905023DD}" type="slidenum">
              <a:rPr lang="en-US" altLang="en-US"/>
              <a:pPr>
                <a:defRPr/>
              </a:pPr>
              <a:t>‹#›</a:t>
            </a:fld>
            <a:endParaRPr lang="en-US" altLang="en-US"/>
          </a:p>
        </p:txBody>
      </p:sp>
    </p:spTree>
    <p:extLst>
      <p:ext uri="{BB962C8B-B14F-4D97-AF65-F5344CB8AC3E}">
        <p14:creationId xmlns:p14="http://schemas.microsoft.com/office/powerpoint/2010/main" val="264180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a:extLst>
              <a:ext uri="{FF2B5EF4-FFF2-40B4-BE49-F238E27FC236}">
                <a16:creationId xmlns:a16="http://schemas.microsoft.com/office/drawing/2014/main" id="{8658C4CD-C5E2-F02D-B5CF-29D3762811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6">
            <a:extLst>
              <a:ext uri="{FF2B5EF4-FFF2-40B4-BE49-F238E27FC236}">
                <a16:creationId xmlns:a16="http://schemas.microsoft.com/office/drawing/2014/main" id="{77A7EB67-2001-3856-85FC-8DE71E6FA7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7">
            <a:extLst>
              <a:ext uri="{FF2B5EF4-FFF2-40B4-BE49-F238E27FC236}">
                <a16:creationId xmlns:a16="http://schemas.microsoft.com/office/drawing/2014/main" id="{9A46349D-DF9D-049C-4D93-566C6C0AED47}"/>
              </a:ext>
            </a:extLst>
          </p:cNvPr>
          <p:cNvSpPr>
            <a:spLocks noGrp="1" noChangeArrowheads="1"/>
          </p:cNvSpPr>
          <p:nvPr>
            <p:ph type="sldNum" sz="quarter" idx="12"/>
          </p:nvPr>
        </p:nvSpPr>
        <p:spPr>
          <a:ln/>
        </p:spPr>
        <p:txBody>
          <a:bodyPr/>
          <a:lstStyle>
            <a:lvl1pPr>
              <a:defRPr/>
            </a:lvl1pPr>
          </a:lstStyle>
          <a:p>
            <a:pPr>
              <a:defRPr/>
            </a:pPr>
            <a:fld id="{ADCB55DF-8198-4140-98CB-2108D95876D0}" type="slidenum">
              <a:rPr lang="en-US" altLang="en-US"/>
              <a:pPr>
                <a:defRPr/>
              </a:pPr>
              <a:t>‹#›</a:t>
            </a:fld>
            <a:endParaRPr lang="en-US" altLang="en-US"/>
          </a:p>
        </p:txBody>
      </p:sp>
    </p:spTree>
    <p:extLst>
      <p:ext uri="{BB962C8B-B14F-4D97-AF65-F5344CB8AC3E}">
        <p14:creationId xmlns:p14="http://schemas.microsoft.com/office/powerpoint/2010/main" val="3631809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700213"/>
            <a:ext cx="4244975" cy="4962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00213"/>
            <a:ext cx="4244975" cy="4962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a:extLst>
              <a:ext uri="{FF2B5EF4-FFF2-40B4-BE49-F238E27FC236}">
                <a16:creationId xmlns:a16="http://schemas.microsoft.com/office/drawing/2014/main" id="{75558145-99CB-0F0B-FE45-E7516333E8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6">
            <a:extLst>
              <a:ext uri="{FF2B5EF4-FFF2-40B4-BE49-F238E27FC236}">
                <a16:creationId xmlns:a16="http://schemas.microsoft.com/office/drawing/2014/main" id="{65CCEF09-5D64-EA7A-D8FD-06D7F21083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7">
            <a:extLst>
              <a:ext uri="{FF2B5EF4-FFF2-40B4-BE49-F238E27FC236}">
                <a16:creationId xmlns:a16="http://schemas.microsoft.com/office/drawing/2014/main" id="{F6524160-DE57-BED2-C3EF-82A79DD12076}"/>
              </a:ext>
            </a:extLst>
          </p:cNvPr>
          <p:cNvSpPr>
            <a:spLocks noGrp="1" noChangeArrowheads="1"/>
          </p:cNvSpPr>
          <p:nvPr>
            <p:ph type="sldNum" sz="quarter" idx="12"/>
          </p:nvPr>
        </p:nvSpPr>
        <p:spPr>
          <a:ln/>
        </p:spPr>
        <p:txBody>
          <a:bodyPr/>
          <a:lstStyle>
            <a:lvl1pPr>
              <a:defRPr/>
            </a:lvl1pPr>
          </a:lstStyle>
          <a:p>
            <a:pPr>
              <a:defRPr/>
            </a:pPr>
            <a:fld id="{6C18F6A9-3655-49DB-B2AD-5BCAC181A66A}" type="slidenum">
              <a:rPr lang="en-US" altLang="en-US"/>
              <a:pPr>
                <a:defRPr/>
              </a:pPr>
              <a:t>‹#›</a:t>
            </a:fld>
            <a:endParaRPr lang="en-US" altLang="en-US"/>
          </a:p>
        </p:txBody>
      </p:sp>
    </p:spTree>
    <p:extLst>
      <p:ext uri="{BB962C8B-B14F-4D97-AF65-F5344CB8AC3E}">
        <p14:creationId xmlns:p14="http://schemas.microsoft.com/office/powerpoint/2010/main" val="138156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a:extLst>
              <a:ext uri="{FF2B5EF4-FFF2-40B4-BE49-F238E27FC236}">
                <a16:creationId xmlns:a16="http://schemas.microsoft.com/office/drawing/2014/main" id="{A06321B7-366B-4301-DB97-3AEB305A766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6">
            <a:extLst>
              <a:ext uri="{FF2B5EF4-FFF2-40B4-BE49-F238E27FC236}">
                <a16:creationId xmlns:a16="http://schemas.microsoft.com/office/drawing/2014/main" id="{C20D4009-D0E6-7227-FEBB-8E5F103E86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57">
            <a:extLst>
              <a:ext uri="{FF2B5EF4-FFF2-40B4-BE49-F238E27FC236}">
                <a16:creationId xmlns:a16="http://schemas.microsoft.com/office/drawing/2014/main" id="{A1A7DE0A-82FA-F775-1BC7-BACC9F735AF0}"/>
              </a:ext>
            </a:extLst>
          </p:cNvPr>
          <p:cNvSpPr>
            <a:spLocks noGrp="1" noChangeArrowheads="1"/>
          </p:cNvSpPr>
          <p:nvPr>
            <p:ph type="sldNum" sz="quarter" idx="12"/>
          </p:nvPr>
        </p:nvSpPr>
        <p:spPr>
          <a:ln/>
        </p:spPr>
        <p:txBody>
          <a:bodyPr/>
          <a:lstStyle>
            <a:lvl1pPr>
              <a:defRPr/>
            </a:lvl1pPr>
          </a:lstStyle>
          <a:p>
            <a:pPr>
              <a:defRPr/>
            </a:pPr>
            <a:fld id="{C583A7CF-D72E-43EB-BA44-42A47C0E0A00}" type="slidenum">
              <a:rPr lang="en-US" altLang="en-US"/>
              <a:pPr>
                <a:defRPr/>
              </a:pPr>
              <a:t>‹#›</a:t>
            </a:fld>
            <a:endParaRPr lang="en-US" altLang="en-US"/>
          </a:p>
        </p:txBody>
      </p:sp>
    </p:spTree>
    <p:extLst>
      <p:ext uri="{BB962C8B-B14F-4D97-AF65-F5344CB8AC3E}">
        <p14:creationId xmlns:p14="http://schemas.microsoft.com/office/powerpoint/2010/main" val="211702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a:extLst>
              <a:ext uri="{FF2B5EF4-FFF2-40B4-BE49-F238E27FC236}">
                <a16:creationId xmlns:a16="http://schemas.microsoft.com/office/drawing/2014/main" id="{E33C23B5-F1BE-727E-9E67-79FAFA0FDD9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6">
            <a:extLst>
              <a:ext uri="{FF2B5EF4-FFF2-40B4-BE49-F238E27FC236}">
                <a16:creationId xmlns:a16="http://schemas.microsoft.com/office/drawing/2014/main" id="{BD2ADBF3-3B47-9319-DBD2-EF817F5CDA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57">
            <a:extLst>
              <a:ext uri="{FF2B5EF4-FFF2-40B4-BE49-F238E27FC236}">
                <a16:creationId xmlns:a16="http://schemas.microsoft.com/office/drawing/2014/main" id="{B6D7F3D2-3855-3BD6-8174-CFA337B99E24}"/>
              </a:ext>
            </a:extLst>
          </p:cNvPr>
          <p:cNvSpPr>
            <a:spLocks noGrp="1" noChangeArrowheads="1"/>
          </p:cNvSpPr>
          <p:nvPr>
            <p:ph type="sldNum" sz="quarter" idx="12"/>
          </p:nvPr>
        </p:nvSpPr>
        <p:spPr>
          <a:ln/>
        </p:spPr>
        <p:txBody>
          <a:bodyPr/>
          <a:lstStyle>
            <a:lvl1pPr>
              <a:defRPr/>
            </a:lvl1pPr>
          </a:lstStyle>
          <a:p>
            <a:pPr>
              <a:defRPr/>
            </a:pPr>
            <a:fld id="{5479C488-ED5D-4ABB-898E-B5557D0010B8}" type="slidenum">
              <a:rPr lang="en-US" altLang="en-US"/>
              <a:pPr>
                <a:defRPr/>
              </a:pPr>
              <a:t>‹#›</a:t>
            </a:fld>
            <a:endParaRPr lang="en-US" altLang="en-US"/>
          </a:p>
        </p:txBody>
      </p:sp>
    </p:spTree>
    <p:extLst>
      <p:ext uri="{BB962C8B-B14F-4D97-AF65-F5344CB8AC3E}">
        <p14:creationId xmlns:p14="http://schemas.microsoft.com/office/powerpoint/2010/main" val="186047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id="{74B64B53-51DC-5DF9-5EE6-16E071CBDE3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6">
            <a:extLst>
              <a:ext uri="{FF2B5EF4-FFF2-40B4-BE49-F238E27FC236}">
                <a16:creationId xmlns:a16="http://schemas.microsoft.com/office/drawing/2014/main" id="{83618B81-CDD6-81F2-1279-06CF2EF84D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57">
            <a:extLst>
              <a:ext uri="{FF2B5EF4-FFF2-40B4-BE49-F238E27FC236}">
                <a16:creationId xmlns:a16="http://schemas.microsoft.com/office/drawing/2014/main" id="{B6B4FD4B-C9A8-7313-70D4-66C7A64CFDD5}"/>
              </a:ext>
            </a:extLst>
          </p:cNvPr>
          <p:cNvSpPr>
            <a:spLocks noGrp="1" noChangeArrowheads="1"/>
          </p:cNvSpPr>
          <p:nvPr>
            <p:ph type="sldNum" sz="quarter" idx="12"/>
          </p:nvPr>
        </p:nvSpPr>
        <p:spPr>
          <a:ln/>
        </p:spPr>
        <p:txBody>
          <a:bodyPr/>
          <a:lstStyle>
            <a:lvl1pPr>
              <a:defRPr/>
            </a:lvl1pPr>
          </a:lstStyle>
          <a:p>
            <a:pPr>
              <a:defRPr/>
            </a:pPr>
            <a:fld id="{2940695E-47FA-49BD-84D8-D68507AC6113}" type="slidenum">
              <a:rPr lang="en-US" altLang="en-US"/>
              <a:pPr>
                <a:defRPr/>
              </a:pPr>
              <a:t>‹#›</a:t>
            </a:fld>
            <a:endParaRPr lang="en-US" altLang="en-US"/>
          </a:p>
        </p:txBody>
      </p:sp>
    </p:spTree>
    <p:extLst>
      <p:ext uri="{BB962C8B-B14F-4D97-AF65-F5344CB8AC3E}">
        <p14:creationId xmlns:p14="http://schemas.microsoft.com/office/powerpoint/2010/main" val="97727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a:extLst>
              <a:ext uri="{FF2B5EF4-FFF2-40B4-BE49-F238E27FC236}">
                <a16:creationId xmlns:a16="http://schemas.microsoft.com/office/drawing/2014/main" id="{0BF7BED7-A5C5-33CA-CDE8-70673145EC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6">
            <a:extLst>
              <a:ext uri="{FF2B5EF4-FFF2-40B4-BE49-F238E27FC236}">
                <a16:creationId xmlns:a16="http://schemas.microsoft.com/office/drawing/2014/main" id="{8A27292B-C86D-6437-5784-CB4CAEDE55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7">
            <a:extLst>
              <a:ext uri="{FF2B5EF4-FFF2-40B4-BE49-F238E27FC236}">
                <a16:creationId xmlns:a16="http://schemas.microsoft.com/office/drawing/2014/main" id="{AE6D6843-06EE-80C7-51FC-08C8BDD8CD31}"/>
              </a:ext>
            </a:extLst>
          </p:cNvPr>
          <p:cNvSpPr>
            <a:spLocks noGrp="1" noChangeArrowheads="1"/>
          </p:cNvSpPr>
          <p:nvPr>
            <p:ph type="sldNum" sz="quarter" idx="12"/>
          </p:nvPr>
        </p:nvSpPr>
        <p:spPr>
          <a:ln/>
        </p:spPr>
        <p:txBody>
          <a:bodyPr/>
          <a:lstStyle>
            <a:lvl1pPr>
              <a:defRPr/>
            </a:lvl1pPr>
          </a:lstStyle>
          <a:p>
            <a:pPr>
              <a:defRPr/>
            </a:pPr>
            <a:fld id="{5C022A6E-986E-4F1A-B0FD-92A493FA9519}" type="slidenum">
              <a:rPr lang="en-US" altLang="en-US"/>
              <a:pPr>
                <a:defRPr/>
              </a:pPr>
              <a:t>‹#›</a:t>
            </a:fld>
            <a:endParaRPr lang="en-US" altLang="en-US"/>
          </a:p>
        </p:txBody>
      </p:sp>
    </p:spTree>
    <p:extLst>
      <p:ext uri="{BB962C8B-B14F-4D97-AF65-F5344CB8AC3E}">
        <p14:creationId xmlns:p14="http://schemas.microsoft.com/office/powerpoint/2010/main" val="394725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a:extLst>
              <a:ext uri="{FF2B5EF4-FFF2-40B4-BE49-F238E27FC236}">
                <a16:creationId xmlns:a16="http://schemas.microsoft.com/office/drawing/2014/main" id="{10543858-97A8-8A77-0B89-87B78E0689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6">
            <a:extLst>
              <a:ext uri="{FF2B5EF4-FFF2-40B4-BE49-F238E27FC236}">
                <a16:creationId xmlns:a16="http://schemas.microsoft.com/office/drawing/2014/main" id="{BA6AC4DD-96E9-1C4D-9856-E16562F8BB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7">
            <a:extLst>
              <a:ext uri="{FF2B5EF4-FFF2-40B4-BE49-F238E27FC236}">
                <a16:creationId xmlns:a16="http://schemas.microsoft.com/office/drawing/2014/main" id="{321FDC7A-44FE-52EC-B600-2AA0F44352E7}"/>
              </a:ext>
            </a:extLst>
          </p:cNvPr>
          <p:cNvSpPr>
            <a:spLocks noGrp="1" noChangeArrowheads="1"/>
          </p:cNvSpPr>
          <p:nvPr>
            <p:ph type="sldNum" sz="quarter" idx="12"/>
          </p:nvPr>
        </p:nvSpPr>
        <p:spPr>
          <a:ln/>
        </p:spPr>
        <p:txBody>
          <a:bodyPr/>
          <a:lstStyle>
            <a:lvl1pPr>
              <a:defRPr/>
            </a:lvl1pPr>
          </a:lstStyle>
          <a:p>
            <a:pPr>
              <a:defRPr/>
            </a:pPr>
            <a:fld id="{7A053B12-66CC-4CF6-80AA-F94C5C46A935}" type="slidenum">
              <a:rPr lang="en-US" altLang="en-US"/>
              <a:pPr>
                <a:defRPr/>
              </a:pPr>
              <a:t>‹#›</a:t>
            </a:fld>
            <a:endParaRPr lang="en-US" altLang="en-US"/>
          </a:p>
        </p:txBody>
      </p:sp>
    </p:spTree>
    <p:extLst>
      <p:ext uri="{BB962C8B-B14F-4D97-AF65-F5344CB8AC3E}">
        <p14:creationId xmlns:p14="http://schemas.microsoft.com/office/powerpoint/2010/main" val="801194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41">
            <a:extLst>
              <a:ext uri="{FF2B5EF4-FFF2-40B4-BE49-F238E27FC236}">
                <a16:creationId xmlns:a16="http://schemas.microsoft.com/office/drawing/2014/main" id="{B2E0F8BA-4197-FAFA-5613-613D2FF77429}"/>
              </a:ext>
            </a:extLst>
          </p:cNvPr>
          <p:cNvSpPr>
            <a:spLocks noGrp="1" noChangeArrowheads="1"/>
          </p:cNvSpPr>
          <p:nvPr>
            <p:ph type="title"/>
          </p:nvPr>
        </p:nvSpPr>
        <p:spPr bwMode="auto">
          <a:xfrm>
            <a:off x="250825" y="115888"/>
            <a:ext cx="864235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42">
            <a:extLst>
              <a:ext uri="{FF2B5EF4-FFF2-40B4-BE49-F238E27FC236}">
                <a16:creationId xmlns:a16="http://schemas.microsoft.com/office/drawing/2014/main" id="{1B5610ED-9B77-35EE-E164-A8637D054823}"/>
              </a:ext>
            </a:extLst>
          </p:cNvPr>
          <p:cNvSpPr>
            <a:spLocks noGrp="1" noChangeArrowheads="1"/>
          </p:cNvSpPr>
          <p:nvPr>
            <p:ph type="body" idx="1"/>
          </p:nvPr>
        </p:nvSpPr>
        <p:spPr bwMode="auto">
          <a:xfrm>
            <a:off x="250825" y="1700213"/>
            <a:ext cx="864235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8823" name="Rectangle 55">
            <a:extLst>
              <a:ext uri="{FF2B5EF4-FFF2-40B4-BE49-F238E27FC236}">
                <a16:creationId xmlns:a16="http://schemas.microsoft.com/office/drawing/2014/main" id="{C6CD0416-9F0F-854D-65E0-F123A70CC85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defRPr/>
            </a:pPr>
            <a:endParaRPr lang="en-US"/>
          </a:p>
        </p:txBody>
      </p:sp>
      <p:sp>
        <p:nvSpPr>
          <p:cNvPr id="288824" name="Rectangle 56">
            <a:extLst>
              <a:ext uri="{FF2B5EF4-FFF2-40B4-BE49-F238E27FC236}">
                <a16:creationId xmlns:a16="http://schemas.microsoft.com/office/drawing/2014/main" id="{8A005CCD-BA3B-67CF-E092-A280ABA9A9F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defRPr/>
            </a:pPr>
            <a:endParaRPr lang="en-US"/>
          </a:p>
        </p:txBody>
      </p:sp>
      <p:sp>
        <p:nvSpPr>
          <p:cNvPr id="288825" name="Rectangle 57">
            <a:extLst>
              <a:ext uri="{FF2B5EF4-FFF2-40B4-BE49-F238E27FC236}">
                <a16:creationId xmlns:a16="http://schemas.microsoft.com/office/drawing/2014/main" id="{CFD62C5D-38A2-C37D-3E44-D17CFDB17C6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DAD2C243-F3D3-4537-9E65-205B9246B0D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730"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ft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defRPr>
      </a:lvl2pPr>
      <a:lvl3pPr algn="l" rtl="0" eaLnBrk="0" fontAlgn="base" hangingPunct="0">
        <a:spcBef>
          <a:spcPct val="0"/>
        </a:spcBef>
        <a:spcAft>
          <a:spcPct val="0"/>
        </a:spcAft>
        <a:defRPr sz="4400">
          <a:solidFill>
            <a:schemeClr val="tx1"/>
          </a:solidFill>
          <a:latin typeface="Arial" pitchFamily="34" charset="0"/>
        </a:defRPr>
      </a:lvl3pPr>
      <a:lvl4pPr algn="l" rtl="0" eaLnBrk="0" fontAlgn="base" hangingPunct="0">
        <a:spcBef>
          <a:spcPct val="0"/>
        </a:spcBef>
        <a:spcAft>
          <a:spcPct val="0"/>
        </a:spcAft>
        <a:defRPr sz="4400">
          <a:solidFill>
            <a:schemeClr val="tx1"/>
          </a:solidFill>
          <a:latin typeface="Arial" pitchFamily="34" charset="0"/>
        </a:defRPr>
      </a:lvl4pPr>
      <a:lvl5pPr algn="l" rtl="0" eaLnBrk="0" fontAlgn="base" hangingPunct="0">
        <a:spcBef>
          <a:spcPct val="0"/>
        </a:spcBef>
        <a:spcAft>
          <a:spcPct val="0"/>
        </a:spcAft>
        <a:defRPr sz="4400">
          <a:solidFill>
            <a:schemeClr val="tx1"/>
          </a:solidFill>
          <a:latin typeface="Arial" pitchFamily="34" charset="0"/>
        </a:defRPr>
      </a:lvl5pPr>
      <a:lvl6pPr marL="457200" algn="l" rtl="0" eaLnBrk="1" fontAlgn="base" hangingPunct="1">
        <a:spcBef>
          <a:spcPct val="0"/>
        </a:spcBef>
        <a:spcAft>
          <a:spcPct val="0"/>
        </a:spcAft>
        <a:defRPr sz="4400">
          <a:solidFill>
            <a:schemeClr val="tx1"/>
          </a:solidFill>
          <a:latin typeface="Arial" pitchFamily="34" charset="0"/>
        </a:defRPr>
      </a:lvl6pPr>
      <a:lvl7pPr marL="914400" algn="l" rtl="0" eaLnBrk="1" fontAlgn="base" hangingPunct="1">
        <a:spcBef>
          <a:spcPct val="0"/>
        </a:spcBef>
        <a:spcAft>
          <a:spcPct val="0"/>
        </a:spcAft>
        <a:defRPr sz="4400">
          <a:solidFill>
            <a:schemeClr val="tx1"/>
          </a:solidFill>
          <a:latin typeface="Arial" pitchFamily="34" charset="0"/>
        </a:defRPr>
      </a:lvl7pPr>
      <a:lvl8pPr marL="1371600" algn="l" rtl="0" eaLnBrk="1" fontAlgn="base" hangingPunct="1">
        <a:spcBef>
          <a:spcPct val="0"/>
        </a:spcBef>
        <a:spcAft>
          <a:spcPct val="0"/>
        </a:spcAft>
        <a:defRPr sz="4400">
          <a:solidFill>
            <a:schemeClr val="tx1"/>
          </a:solidFill>
          <a:latin typeface="Arial" pitchFamily="34" charset="0"/>
        </a:defRPr>
      </a:lvl8pPr>
      <a:lvl9pPr marL="1828800" algn="l"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en.wikipedia.org/wiki/File:Ba_b777-200_g-ymmd_arp.jpg" TargetMode="External"/><Relationship Id="rId7" Type="http://schemas.openxmlformats.org/officeDocument/2006/relationships/hyperlink" Target="http://en.wikipedia.org/wiki/File:IA_Dhruv_Berlin-08.jp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upload.wikimedia.org/wikipedia/commons/8/8a/2006_Ojiya_balloon_festival_011.jp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en.wikipedia.org/wiki/File:Ba_b777-200_g-ymmd_arp.jpg" TargetMode="External"/><Relationship Id="rId7" Type="http://schemas.openxmlformats.org/officeDocument/2006/relationships/hyperlink" Target="http://en.wikipedia.org/wiki/File:IA_Dhruv_Berlin-08.jp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7220B1-6F3D-AAB6-699A-1FE7DCFDE14B}"/>
              </a:ext>
            </a:extLst>
          </p:cNvPr>
          <p:cNvSpPr>
            <a:spLocks noGrp="1" noChangeArrowheads="1"/>
          </p:cNvSpPr>
          <p:nvPr>
            <p:ph type="ctrTitle"/>
          </p:nvPr>
        </p:nvSpPr>
        <p:spPr>
          <a:xfrm>
            <a:off x="755650" y="4652962"/>
            <a:ext cx="8154988" cy="1595437"/>
          </a:xfrm>
        </p:spPr>
        <p:txBody>
          <a:bodyPr/>
          <a:lstStyle/>
          <a:p>
            <a:pPr eaLnBrk="1" hangingPunct="1"/>
            <a:br>
              <a:rPr lang="en-US" altLang="en-US" dirty="0"/>
            </a:br>
            <a:r>
              <a:rPr lang="en-US" altLang="en-US" dirty="0"/>
              <a:t> </a:t>
            </a:r>
            <a:br>
              <a:rPr lang="en-US" altLang="en-US" dirty="0"/>
            </a:br>
            <a:r>
              <a:rPr lang="en-US" altLang="en-US" dirty="0"/>
              <a:t>Aviation Merit Badge </a:t>
            </a:r>
            <a:br>
              <a:rPr lang="en-US" altLang="en-US" dirty="0"/>
            </a:br>
            <a:r>
              <a:rPr lang="en-US" altLang="en-US" sz="3600" dirty="0"/>
              <a:t>Scouting America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A673177-77F1-5DBA-BA5F-3393FF458F40}"/>
              </a:ext>
            </a:extLst>
          </p:cNvPr>
          <p:cNvSpPr>
            <a:spLocks noGrp="1" noChangeArrowheads="1"/>
          </p:cNvSpPr>
          <p:nvPr>
            <p:ph type="title" idx="4294967295"/>
          </p:nvPr>
        </p:nvSpPr>
        <p:spPr/>
        <p:txBody>
          <a:bodyPr/>
          <a:lstStyle/>
          <a:p>
            <a:pPr eaLnBrk="1" hangingPunct="1"/>
            <a:r>
              <a:rPr lang="en-US" altLang="en-US"/>
              <a:t>Heavier Than Air Aircraft</a:t>
            </a:r>
          </a:p>
        </p:txBody>
      </p:sp>
      <p:pic>
        <p:nvPicPr>
          <p:cNvPr id="25603" name="Picture 14" descr="http://upload.wikimedia.org/wikipedia/commons/thumb/6/6f/Ba_b777-200_g-ymmd_arp.jpg/220px-Ba_b777-200_g-ymmd_arp.jpg">
            <a:hlinkClick r:id="rId3"/>
            <a:extLst>
              <a:ext uri="{FF2B5EF4-FFF2-40B4-BE49-F238E27FC236}">
                <a16:creationId xmlns:a16="http://schemas.microsoft.com/office/drawing/2014/main" id="{F6D9D48F-67C1-6A7A-EC1C-C9DCFE3D6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575" y="4235450"/>
            <a:ext cx="3654425"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0" descr="http://www.aerospaceweb.org/question/history/production/cessna172.jpg">
            <a:extLst>
              <a:ext uri="{FF2B5EF4-FFF2-40B4-BE49-F238E27FC236}">
                <a16:creationId xmlns:a16="http://schemas.microsoft.com/office/drawing/2014/main" id="{5DCF299A-4994-5A11-6C1D-6F80D8E0B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43000"/>
            <a:ext cx="37814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4" descr="http://www.fas.org/man/dod-101/sys/ac/f-22-19990601-f-0000l-001.jpg">
            <a:extLst>
              <a:ext uri="{FF2B5EF4-FFF2-40B4-BE49-F238E27FC236}">
                <a16:creationId xmlns:a16="http://schemas.microsoft.com/office/drawing/2014/main" id="{5457F066-10E3-5F53-E135-5F2515056A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975" y="1528763"/>
            <a:ext cx="39338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11">
            <a:extLst>
              <a:ext uri="{FF2B5EF4-FFF2-40B4-BE49-F238E27FC236}">
                <a16:creationId xmlns:a16="http://schemas.microsoft.com/office/drawing/2014/main" id="{4BA52AAF-60B0-5F77-94D2-B1C6E810B293}"/>
              </a:ext>
            </a:extLst>
          </p:cNvPr>
          <p:cNvSpPr txBox="1">
            <a:spLocks noChangeArrowheads="1"/>
          </p:cNvSpPr>
          <p:nvPr/>
        </p:nvSpPr>
        <p:spPr bwMode="auto">
          <a:xfrm>
            <a:off x="1528763" y="5697538"/>
            <a:ext cx="3043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2800">
                <a:latin typeface="Arial" panose="020B0604020202020204" pitchFamily="34" charset="0"/>
              </a:rPr>
              <a:t>Wings produce lift</a:t>
            </a:r>
          </a:p>
        </p:txBody>
      </p:sp>
      <p:sp>
        <p:nvSpPr>
          <p:cNvPr id="25607" name="Slide Number Placeholder 11">
            <a:extLst>
              <a:ext uri="{FF2B5EF4-FFF2-40B4-BE49-F238E27FC236}">
                <a16:creationId xmlns:a16="http://schemas.microsoft.com/office/drawing/2014/main" id="{DC5A3B3C-03AD-D208-DF41-112F85D041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3C79D7E2-2D92-45D2-9354-800D0A7A778F}" type="slidenum">
              <a:rPr lang="en-US" altLang="en-US" sz="1400" smtClean="0">
                <a:latin typeface="Times New Roman" panose="02020603050405020304" pitchFamily="18" charset="0"/>
              </a:rPr>
              <a:pPr>
                <a:spcBef>
                  <a:spcPct val="0"/>
                </a:spcBef>
                <a:buClrTx/>
                <a:buFontTx/>
                <a:buNone/>
              </a:pPr>
              <a:t>10</a:t>
            </a:fld>
            <a:endParaRPr lang="en-US" altLang="en-US" sz="1400">
              <a:latin typeface="Times New Roman" panose="02020603050405020304" pitchFamily="18" charset="0"/>
            </a:endParaRPr>
          </a:p>
        </p:txBody>
      </p:sp>
      <p:sp>
        <p:nvSpPr>
          <p:cNvPr id="25608" name="Text Box 11">
            <a:extLst>
              <a:ext uri="{FF2B5EF4-FFF2-40B4-BE49-F238E27FC236}">
                <a16:creationId xmlns:a16="http://schemas.microsoft.com/office/drawing/2014/main" id="{2FC3C777-99AF-EA16-F9E8-809AD230C7A5}"/>
              </a:ext>
            </a:extLst>
          </p:cNvPr>
          <p:cNvSpPr txBox="1">
            <a:spLocks noChangeArrowheads="1"/>
          </p:cNvSpPr>
          <p:nvPr/>
        </p:nvSpPr>
        <p:spPr bwMode="auto">
          <a:xfrm>
            <a:off x="279400" y="6245225"/>
            <a:ext cx="2306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1b  &amp; 1c)</a:t>
            </a:r>
          </a:p>
        </p:txBody>
      </p:sp>
      <p:pic>
        <p:nvPicPr>
          <p:cNvPr id="25609" name="Picture 16" descr="http://upload.wikimedia.org/wikipedia/commons/thumb/8/88/IA_Dhruv_Berlin-08.jpg/220px-IA_Dhruv_Berlin-08.jpg">
            <a:hlinkClick r:id="rId7"/>
            <a:extLst>
              <a:ext uri="{FF2B5EF4-FFF2-40B4-BE49-F238E27FC236}">
                <a16:creationId xmlns:a16="http://schemas.microsoft.com/office/drawing/2014/main" id="{7F94527F-FAA1-B9E8-E11B-4D6316D089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6263" y="3527425"/>
            <a:ext cx="26495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B4EB5BD-FA00-B318-96AE-54C08DE97BE5}"/>
              </a:ext>
            </a:extLst>
          </p:cNvPr>
          <p:cNvSpPr>
            <a:spLocks noGrp="1" noChangeArrowheads="1"/>
          </p:cNvSpPr>
          <p:nvPr>
            <p:ph type="title"/>
          </p:nvPr>
        </p:nvSpPr>
        <p:spPr/>
        <p:txBody>
          <a:bodyPr/>
          <a:lstStyle/>
          <a:p>
            <a:pPr eaLnBrk="1" hangingPunct="1"/>
            <a:r>
              <a:rPr lang="en-US" altLang="en-US"/>
              <a:t>How Do Wings Produce Lift?</a:t>
            </a:r>
          </a:p>
        </p:txBody>
      </p:sp>
      <p:sp>
        <p:nvSpPr>
          <p:cNvPr id="27651" name="Text Box 5">
            <a:extLst>
              <a:ext uri="{FF2B5EF4-FFF2-40B4-BE49-F238E27FC236}">
                <a16:creationId xmlns:a16="http://schemas.microsoft.com/office/drawing/2014/main" id="{38393115-170E-21A0-A51D-4208288317D6}"/>
              </a:ext>
            </a:extLst>
          </p:cNvPr>
          <p:cNvSpPr txBox="1">
            <a:spLocks noChangeArrowheads="1"/>
          </p:cNvSpPr>
          <p:nvPr/>
        </p:nvSpPr>
        <p:spPr bwMode="auto">
          <a:xfrm>
            <a:off x="0" y="47767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3600"/>
              <a:t>Airfoil</a:t>
            </a:r>
          </a:p>
        </p:txBody>
      </p:sp>
      <p:sp>
        <p:nvSpPr>
          <p:cNvPr id="27652" name="Slide Number Placeholder 5">
            <a:extLst>
              <a:ext uri="{FF2B5EF4-FFF2-40B4-BE49-F238E27FC236}">
                <a16:creationId xmlns:a16="http://schemas.microsoft.com/office/drawing/2014/main" id="{C328EB78-7E37-5126-4E77-C0BEB4CFB9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3E1165BA-B886-4FBB-9A43-35D206230FF9}" type="slidenum">
              <a:rPr lang="en-US" altLang="en-US" sz="1400" smtClean="0">
                <a:latin typeface="Times New Roman" panose="02020603050405020304" pitchFamily="18" charset="0"/>
              </a:rPr>
              <a:pPr>
                <a:spcBef>
                  <a:spcPct val="0"/>
                </a:spcBef>
                <a:buClrTx/>
                <a:buFontTx/>
                <a:buNone/>
              </a:pPr>
              <a:t>11</a:t>
            </a:fld>
            <a:endParaRPr lang="en-US" altLang="en-US" sz="1400">
              <a:latin typeface="Times New Roman" panose="02020603050405020304" pitchFamily="18" charset="0"/>
            </a:endParaRPr>
          </a:p>
        </p:txBody>
      </p:sp>
      <p:sp>
        <p:nvSpPr>
          <p:cNvPr id="27653" name="Text Box 11">
            <a:extLst>
              <a:ext uri="{FF2B5EF4-FFF2-40B4-BE49-F238E27FC236}">
                <a16:creationId xmlns:a16="http://schemas.microsoft.com/office/drawing/2014/main" id="{8A70C2A4-2AB1-AD39-B220-26851B3F52BF}"/>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27654" name="Picture 4">
            <a:extLst>
              <a:ext uri="{FF2B5EF4-FFF2-40B4-BE49-F238E27FC236}">
                <a16:creationId xmlns:a16="http://schemas.microsoft.com/office/drawing/2014/main" id="{F9620702-45D2-4099-C72A-4783B9EBB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2257425"/>
            <a:ext cx="71564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0974EBB-FA17-E2F9-6472-A3C9813A2B9A}"/>
              </a:ext>
            </a:extLst>
          </p:cNvPr>
          <p:cNvSpPr>
            <a:spLocks noGrp="1" noChangeArrowheads="1"/>
          </p:cNvSpPr>
          <p:nvPr>
            <p:ph type="title"/>
          </p:nvPr>
        </p:nvSpPr>
        <p:spPr/>
        <p:txBody>
          <a:bodyPr/>
          <a:lstStyle/>
          <a:p>
            <a:pPr eaLnBrk="1" hangingPunct="1"/>
            <a:r>
              <a:rPr lang="en-US" altLang="en-US"/>
              <a:t>How Do Wings Produce Lift?</a:t>
            </a:r>
          </a:p>
        </p:txBody>
      </p:sp>
      <p:pic>
        <p:nvPicPr>
          <p:cNvPr id="29699" name="Picture 14" descr="http://reniyoung.files.wordpress.com/2010/11/bernoullis-principle.gif">
            <a:extLst>
              <a:ext uri="{FF2B5EF4-FFF2-40B4-BE49-F238E27FC236}">
                <a16:creationId xmlns:a16="http://schemas.microsoft.com/office/drawing/2014/main" id="{0829FDED-54DA-06B7-32E1-8C71F9B72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12838"/>
            <a:ext cx="65532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5">
            <a:extLst>
              <a:ext uri="{FF2B5EF4-FFF2-40B4-BE49-F238E27FC236}">
                <a16:creationId xmlns:a16="http://schemas.microsoft.com/office/drawing/2014/main" id="{730605F7-A00E-7502-F186-921F71B24343}"/>
              </a:ext>
            </a:extLst>
          </p:cNvPr>
          <p:cNvSpPr txBox="1">
            <a:spLocks noChangeArrowheads="1"/>
          </p:cNvSpPr>
          <p:nvPr/>
        </p:nvSpPr>
        <p:spPr bwMode="auto">
          <a:xfrm>
            <a:off x="-1588" y="5227638"/>
            <a:ext cx="9144001"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2800"/>
              <a:t>Bernoulli’s Principle</a:t>
            </a:r>
          </a:p>
          <a:p>
            <a:pPr algn="ctr" eaLnBrk="1" hangingPunct="1">
              <a:spcBef>
                <a:spcPct val="0"/>
              </a:spcBef>
              <a:buClrTx/>
              <a:buFontTx/>
              <a:buNone/>
            </a:pPr>
            <a:r>
              <a:rPr lang="en-US" altLang="en-US" sz="1800"/>
              <a:t>as the velocity of a fluid increases, its pressure decreases</a:t>
            </a:r>
          </a:p>
        </p:txBody>
      </p:sp>
      <p:sp>
        <p:nvSpPr>
          <p:cNvPr id="29701" name="Slide Number Placeholder 5">
            <a:extLst>
              <a:ext uri="{FF2B5EF4-FFF2-40B4-BE49-F238E27FC236}">
                <a16:creationId xmlns:a16="http://schemas.microsoft.com/office/drawing/2014/main" id="{9A9FBF48-DA4A-3BCF-5A9C-BA16F6C220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6EF639A1-C489-4B9A-9BAD-A278E212F110}" type="slidenum">
              <a:rPr lang="en-US" altLang="en-US" sz="1400" smtClean="0">
                <a:latin typeface="Times New Roman" panose="02020603050405020304" pitchFamily="18" charset="0"/>
              </a:rPr>
              <a:pPr>
                <a:spcBef>
                  <a:spcPct val="0"/>
                </a:spcBef>
                <a:buClrTx/>
                <a:buFontTx/>
                <a:buNone/>
              </a:pPr>
              <a:t>12</a:t>
            </a:fld>
            <a:endParaRPr lang="en-US" altLang="en-US" sz="1400">
              <a:latin typeface="Times New Roman" panose="02020603050405020304" pitchFamily="18" charset="0"/>
            </a:endParaRPr>
          </a:p>
        </p:txBody>
      </p:sp>
      <p:sp>
        <p:nvSpPr>
          <p:cNvPr id="29702" name="Text Box 11">
            <a:extLst>
              <a:ext uri="{FF2B5EF4-FFF2-40B4-BE49-F238E27FC236}">
                <a16:creationId xmlns:a16="http://schemas.microsoft.com/office/drawing/2014/main" id="{060A8CA3-7D13-8B3E-E7AA-0EDBC74B3FDD}"/>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2404C98-007F-5A56-3708-695E628EC995}"/>
              </a:ext>
            </a:extLst>
          </p:cNvPr>
          <p:cNvSpPr>
            <a:spLocks noGrp="1" noChangeArrowheads="1"/>
          </p:cNvSpPr>
          <p:nvPr>
            <p:ph type="title" idx="4294967295"/>
          </p:nvPr>
        </p:nvSpPr>
        <p:spPr/>
        <p:txBody>
          <a:bodyPr/>
          <a:lstStyle/>
          <a:p>
            <a:pPr eaLnBrk="1" hangingPunct="1"/>
            <a:r>
              <a:rPr lang="en-US" altLang="en-US"/>
              <a:t>How is Drag Created?</a:t>
            </a:r>
          </a:p>
        </p:txBody>
      </p:sp>
      <p:pic>
        <p:nvPicPr>
          <p:cNvPr id="31747" name="Picture 6" descr="http://faculty.etsu.edu/gardnerr/wright-brothers/airplane-forces.bmp">
            <a:extLst>
              <a:ext uri="{FF2B5EF4-FFF2-40B4-BE49-F238E27FC236}">
                <a16:creationId xmlns:a16="http://schemas.microsoft.com/office/drawing/2014/main" id="{4A19A67C-6E7E-0B13-F7AC-190C9672C5E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676400" y="1828800"/>
            <a:ext cx="5734050" cy="3822700"/>
          </a:xfrm>
        </p:spPr>
      </p:pic>
      <p:sp>
        <p:nvSpPr>
          <p:cNvPr id="31748" name="Oval 5">
            <a:extLst>
              <a:ext uri="{FF2B5EF4-FFF2-40B4-BE49-F238E27FC236}">
                <a16:creationId xmlns:a16="http://schemas.microsoft.com/office/drawing/2014/main" id="{54CCE9CD-E8F8-72B6-90CB-FDDB65CA5FBB}"/>
              </a:ext>
            </a:extLst>
          </p:cNvPr>
          <p:cNvSpPr>
            <a:spLocks noChangeArrowheads="1"/>
          </p:cNvSpPr>
          <p:nvPr/>
        </p:nvSpPr>
        <p:spPr bwMode="auto">
          <a:xfrm>
            <a:off x="5867400" y="3124200"/>
            <a:ext cx="1828800" cy="1524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31749" name="Text Box 6">
            <a:extLst>
              <a:ext uri="{FF2B5EF4-FFF2-40B4-BE49-F238E27FC236}">
                <a16:creationId xmlns:a16="http://schemas.microsoft.com/office/drawing/2014/main" id="{7594F07C-C4A0-295B-5481-1D536B946A4A}"/>
              </a:ext>
            </a:extLst>
          </p:cNvPr>
          <p:cNvSpPr txBox="1">
            <a:spLocks noChangeArrowheads="1"/>
          </p:cNvSpPr>
          <p:nvPr/>
        </p:nvSpPr>
        <p:spPr bwMode="auto">
          <a:xfrm>
            <a:off x="2640013" y="5988050"/>
            <a:ext cx="3468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800">
                <a:latin typeface="Arial" panose="020B0604020202020204" pitchFamily="34" charset="0"/>
              </a:rPr>
              <a:t>Caused by airflow over surfaces</a:t>
            </a:r>
          </a:p>
        </p:txBody>
      </p:sp>
      <p:sp>
        <p:nvSpPr>
          <p:cNvPr id="31750" name="Slide Number Placeholder 7">
            <a:extLst>
              <a:ext uri="{FF2B5EF4-FFF2-40B4-BE49-F238E27FC236}">
                <a16:creationId xmlns:a16="http://schemas.microsoft.com/office/drawing/2014/main" id="{E1A20358-1595-219D-B32D-65149399FB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4A8C7495-562A-45BF-B7E6-C6FB56A1A15A}" type="slidenum">
              <a:rPr lang="en-US" altLang="en-US" sz="1400" smtClean="0">
                <a:latin typeface="Times New Roman" panose="02020603050405020304" pitchFamily="18" charset="0"/>
              </a:rPr>
              <a:pPr>
                <a:spcBef>
                  <a:spcPct val="0"/>
                </a:spcBef>
                <a:buClrTx/>
                <a:buFontTx/>
                <a:buNone/>
              </a:pPr>
              <a:t>13</a:t>
            </a:fld>
            <a:endParaRPr lang="en-US" altLang="en-US" sz="1400">
              <a:latin typeface="Times New Roman" panose="02020603050405020304" pitchFamily="18" charset="0"/>
            </a:endParaRPr>
          </a:p>
        </p:txBody>
      </p:sp>
      <p:sp>
        <p:nvSpPr>
          <p:cNvPr id="31751" name="Text Box 11">
            <a:extLst>
              <a:ext uri="{FF2B5EF4-FFF2-40B4-BE49-F238E27FC236}">
                <a16:creationId xmlns:a16="http://schemas.microsoft.com/office/drawing/2014/main" id="{05744F52-53F6-6D51-C42E-D49F159FB66B}"/>
              </a:ext>
            </a:extLst>
          </p:cNvPr>
          <p:cNvSpPr txBox="1">
            <a:spLocks noChangeArrowheads="1"/>
          </p:cNvSpPr>
          <p:nvPr/>
        </p:nvSpPr>
        <p:spPr bwMode="auto">
          <a:xfrm>
            <a:off x="314325" y="6215063"/>
            <a:ext cx="1770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7AB1824-1A0F-69AA-9617-E2CC1EB9949F}"/>
              </a:ext>
            </a:extLst>
          </p:cNvPr>
          <p:cNvSpPr>
            <a:spLocks noGrp="1" noChangeArrowheads="1"/>
          </p:cNvSpPr>
          <p:nvPr>
            <p:ph type="title" idx="4294967295"/>
          </p:nvPr>
        </p:nvSpPr>
        <p:spPr/>
        <p:txBody>
          <a:bodyPr/>
          <a:lstStyle/>
          <a:p>
            <a:pPr eaLnBrk="1" hangingPunct="1"/>
            <a:r>
              <a:rPr lang="en-US" altLang="en-US"/>
              <a:t>How is Thrust Created?</a:t>
            </a:r>
          </a:p>
        </p:txBody>
      </p:sp>
      <p:pic>
        <p:nvPicPr>
          <p:cNvPr id="33795" name="Picture 6" descr="http://faculty.etsu.edu/gardnerr/wright-brothers/airplane-forces.bmp">
            <a:extLst>
              <a:ext uri="{FF2B5EF4-FFF2-40B4-BE49-F238E27FC236}">
                <a16:creationId xmlns:a16="http://schemas.microsoft.com/office/drawing/2014/main" id="{B63374E1-F0AC-373C-8B51-3073E55E6060}"/>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676400" y="2209800"/>
            <a:ext cx="5734050" cy="3822700"/>
          </a:xfrm>
        </p:spPr>
      </p:pic>
      <p:sp>
        <p:nvSpPr>
          <p:cNvPr id="33796" name="Oval 5">
            <a:extLst>
              <a:ext uri="{FF2B5EF4-FFF2-40B4-BE49-F238E27FC236}">
                <a16:creationId xmlns:a16="http://schemas.microsoft.com/office/drawing/2014/main" id="{1E996E3C-9AE7-B7FD-0956-90D653FA18AB}"/>
              </a:ext>
            </a:extLst>
          </p:cNvPr>
          <p:cNvSpPr>
            <a:spLocks noChangeArrowheads="1"/>
          </p:cNvSpPr>
          <p:nvPr/>
        </p:nvSpPr>
        <p:spPr bwMode="auto">
          <a:xfrm>
            <a:off x="1447800" y="3352800"/>
            <a:ext cx="1828800" cy="1524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33797" name="Slide Number Placeholder 6">
            <a:extLst>
              <a:ext uri="{FF2B5EF4-FFF2-40B4-BE49-F238E27FC236}">
                <a16:creationId xmlns:a16="http://schemas.microsoft.com/office/drawing/2014/main" id="{E248E95D-11CF-02A2-BD6E-EDD3CBDB32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E8265F90-CA48-4EA1-9ECE-3342336BE8D6}" type="slidenum">
              <a:rPr lang="en-US" altLang="en-US" sz="1400" smtClean="0">
                <a:latin typeface="Times New Roman" panose="02020603050405020304" pitchFamily="18" charset="0"/>
              </a:rPr>
              <a:pPr>
                <a:spcBef>
                  <a:spcPct val="0"/>
                </a:spcBef>
                <a:buClrTx/>
                <a:buFontTx/>
                <a:buNone/>
              </a:pPr>
              <a:t>14</a:t>
            </a:fld>
            <a:endParaRPr lang="en-US" altLang="en-US" sz="1400">
              <a:latin typeface="Times New Roman" panose="02020603050405020304" pitchFamily="18" charset="0"/>
            </a:endParaRPr>
          </a:p>
        </p:txBody>
      </p:sp>
      <p:sp>
        <p:nvSpPr>
          <p:cNvPr id="33798" name="Text Box 11">
            <a:extLst>
              <a:ext uri="{FF2B5EF4-FFF2-40B4-BE49-F238E27FC236}">
                <a16:creationId xmlns:a16="http://schemas.microsoft.com/office/drawing/2014/main" id="{21FB7193-D722-BAD3-6AFF-6122590C11E1}"/>
              </a:ext>
            </a:extLst>
          </p:cNvPr>
          <p:cNvSpPr txBox="1">
            <a:spLocks noChangeArrowheads="1"/>
          </p:cNvSpPr>
          <p:nvPr/>
        </p:nvSpPr>
        <p:spPr bwMode="auto">
          <a:xfrm>
            <a:off x="314325" y="6215063"/>
            <a:ext cx="1770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B7D7764-B697-51ED-B409-7754A8F8FE6E}"/>
              </a:ext>
            </a:extLst>
          </p:cNvPr>
          <p:cNvSpPr>
            <a:spLocks noGrp="1" noChangeArrowheads="1"/>
          </p:cNvSpPr>
          <p:nvPr>
            <p:ph type="title" idx="4294967295"/>
          </p:nvPr>
        </p:nvSpPr>
        <p:spPr/>
        <p:txBody>
          <a:bodyPr/>
          <a:lstStyle/>
          <a:p>
            <a:pPr eaLnBrk="1" hangingPunct="1"/>
            <a:r>
              <a:rPr lang="en-US" altLang="en-US"/>
              <a:t>Un-Powered Aircraft</a:t>
            </a:r>
          </a:p>
        </p:txBody>
      </p:sp>
      <p:pic>
        <p:nvPicPr>
          <p:cNvPr id="35843" name="Picture 6" descr="File:2006 Ojiya balloon festival 011.jpg">
            <a:hlinkClick r:id="rId3"/>
            <a:extLst>
              <a:ext uri="{FF2B5EF4-FFF2-40B4-BE49-F238E27FC236}">
                <a16:creationId xmlns:a16="http://schemas.microsoft.com/office/drawing/2014/main" id="{2B1348C7-C18B-1DD1-169D-6EFDA3641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22780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7">
            <a:extLst>
              <a:ext uri="{FF2B5EF4-FFF2-40B4-BE49-F238E27FC236}">
                <a16:creationId xmlns:a16="http://schemas.microsoft.com/office/drawing/2014/main" id="{2605252F-A0B6-8794-E944-FBF555C4862C}"/>
              </a:ext>
            </a:extLst>
          </p:cNvPr>
          <p:cNvSpPr txBox="1">
            <a:spLocks noChangeArrowheads="1"/>
          </p:cNvSpPr>
          <p:nvPr/>
        </p:nvSpPr>
        <p:spPr bwMode="auto">
          <a:xfrm>
            <a:off x="2085975" y="5603875"/>
            <a:ext cx="52212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2800">
                <a:latin typeface="Arial" panose="020B0604020202020204" pitchFamily="34" charset="0"/>
              </a:rPr>
              <a:t>No thrust created by the aircraft</a:t>
            </a:r>
          </a:p>
          <a:p>
            <a:pPr algn="ctr" eaLnBrk="1" hangingPunct="1">
              <a:spcBef>
                <a:spcPct val="0"/>
              </a:spcBef>
              <a:buClrTx/>
              <a:buFontTx/>
              <a:buNone/>
            </a:pPr>
            <a:r>
              <a:rPr lang="en-US" altLang="en-US" sz="2800">
                <a:latin typeface="Arial" panose="020B0604020202020204" pitchFamily="34" charset="0"/>
              </a:rPr>
              <a:t>– where does it come from?</a:t>
            </a:r>
          </a:p>
        </p:txBody>
      </p:sp>
      <p:pic>
        <p:nvPicPr>
          <p:cNvPr id="35845" name="Picture 8" descr="Dg800">
            <a:extLst>
              <a:ext uri="{FF2B5EF4-FFF2-40B4-BE49-F238E27FC236}">
                <a16:creationId xmlns:a16="http://schemas.microsoft.com/office/drawing/2014/main" id="{A09671D4-2B52-1C9B-114E-CB168BAD9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46" t="27435" r="3847" b="7948"/>
          <a:stretch>
            <a:fillRect/>
          </a:stretch>
        </p:blipFill>
        <p:spPr bwMode="auto">
          <a:xfrm>
            <a:off x="2895600" y="2057400"/>
            <a:ext cx="59436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Slide Number Placeholder 7">
            <a:extLst>
              <a:ext uri="{FF2B5EF4-FFF2-40B4-BE49-F238E27FC236}">
                <a16:creationId xmlns:a16="http://schemas.microsoft.com/office/drawing/2014/main" id="{4ADA7CCA-0B9E-A4A8-9E9A-54A6180B13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9CD514BE-FE45-4D3D-BBA0-3708DCC9435D}" type="slidenum">
              <a:rPr lang="en-US" altLang="en-US" sz="1400" smtClean="0">
                <a:latin typeface="Times New Roman" panose="02020603050405020304" pitchFamily="18" charset="0"/>
              </a:rPr>
              <a:pPr>
                <a:spcBef>
                  <a:spcPct val="0"/>
                </a:spcBef>
                <a:buClrTx/>
                <a:buFontTx/>
                <a:buNone/>
              </a:pPr>
              <a:t>15</a:t>
            </a:fld>
            <a:endParaRPr lang="en-US" altLang="en-US" sz="1400">
              <a:latin typeface="Times New Roman" panose="02020603050405020304" pitchFamily="18" charset="0"/>
            </a:endParaRPr>
          </a:p>
        </p:txBody>
      </p:sp>
      <p:sp>
        <p:nvSpPr>
          <p:cNvPr id="35847" name="Text Box 11">
            <a:extLst>
              <a:ext uri="{FF2B5EF4-FFF2-40B4-BE49-F238E27FC236}">
                <a16:creationId xmlns:a16="http://schemas.microsoft.com/office/drawing/2014/main" id="{E265C6D8-33CA-2744-6629-547742F60D81}"/>
              </a:ext>
            </a:extLst>
          </p:cNvPr>
          <p:cNvSpPr txBox="1">
            <a:spLocks noChangeArrowheads="1"/>
          </p:cNvSpPr>
          <p:nvPr/>
        </p:nvSpPr>
        <p:spPr bwMode="auto">
          <a:xfrm>
            <a:off x="314325" y="6215063"/>
            <a:ext cx="1770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91E78FA-CC7F-43E4-520C-1A7600151B89}"/>
              </a:ext>
            </a:extLst>
          </p:cNvPr>
          <p:cNvSpPr>
            <a:spLocks noGrp="1" noChangeArrowheads="1"/>
          </p:cNvSpPr>
          <p:nvPr>
            <p:ph type="title" idx="4294967295"/>
          </p:nvPr>
        </p:nvSpPr>
        <p:spPr/>
        <p:txBody>
          <a:bodyPr/>
          <a:lstStyle/>
          <a:p>
            <a:pPr eaLnBrk="1" hangingPunct="1"/>
            <a:r>
              <a:rPr lang="en-US" altLang="en-US"/>
              <a:t>Powered Aircraft</a:t>
            </a:r>
          </a:p>
        </p:txBody>
      </p:sp>
      <p:sp>
        <p:nvSpPr>
          <p:cNvPr id="37891" name="Slide Number Placeholder 8">
            <a:extLst>
              <a:ext uri="{FF2B5EF4-FFF2-40B4-BE49-F238E27FC236}">
                <a16:creationId xmlns:a16="http://schemas.microsoft.com/office/drawing/2014/main" id="{7F60C61E-4B5E-0989-7372-F60337171FB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81188D7A-8D1E-4F31-B49E-5282C8648E7D}" type="slidenum">
              <a:rPr lang="en-US" altLang="en-US" sz="1400" smtClean="0">
                <a:latin typeface="Times New Roman" panose="02020603050405020304" pitchFamily="18" charset="0"/>
              </a:rPr>
              <a:pPr>
                <a:spcBef>
                  <a:spcPct val="0"/>
                </a:spcBef>
                <a:buClrTx/>
                <a:buFontTx/>
                <a:buNone/>
              </a:pPr>
              <a:t>16</a:t>
            </a:fld>
            <a:endParaRPr lang="en-US" altLang="en-US" sz="1400">
              <a:latin typeface="Times New Roman" panose="02020603050405020304" pitchFamily="18" charset="0"/>
            </a:endParaRPr>
          </a:p>
        </p:txBody>
      </p:sp>
      <p:sp>
        <p:nvSpPr>
          <p:cNvPr id="37892" name="Text Box 11">
            <a:extLst>
              <a:ext uri="{FF2B5EF4-FFF2-40B4-BE49-F238E27FC236}">
                <a16:creationId xmlns:a16="http://schemas.microsoft.com/office/drawing/2014/main" id="{5512B5DC-9318-35B1-223B-B6244EAFE600}"/>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37893" name="Picture 2">
            <a:extLst>
              <a:ext uri="{FF2B5EF4-FFF2-40B4-BE49-F238E27FC236}">
                <a16:creationId xmlns:a16="http://schemas.microsoft.com/office/drawing/2014/main" id="{965BCC29-30D9-40E5-380D-90439BEBA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76638"/>
            <a:ext cx="3595688"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a:extLst>
              <a:ext uri="{FF2B5EF4-FFF2-40B4-BE49-F238E27FC236}">
                <a16:creationId xmlns:a16="http://schemas.microsoft.com/office/drawing/2014/main" id="{52914675-1310-900D-4B86-A6FE715AA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288" y="2833688"/>
            <a:ext cx="4802187"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a:extLst>
              <a:ext uri="{FF2B5EF4-FFF2-40B4-BE49-F238E27FC236}">
                <a16:creationId xmlns:a16="http://schemas.microsoft.com/office/drawing/2014/main" id="{ED115880-5FD6-053A-06BD-88A4BF934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825" y="1250950"/>
            <a:ext cx="424497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 Box 10">
            <a:extLst>
              <a:ext uri="{FF2B5EF4-FFF2-40B4-BE49-F238E27FC236}">
                <a16:creationId xmlns:a16="http://schemas.microsoft.com/office/drawing/2014/main" id="{B3F9AF76-4133-C0F6-4F29-88D3BAEE04F1}"/>
              </a:ext>
            </a:extLst>
          </p:cNvPr>
          <p:cNvSpPr txBox="1">
            <a:spLocks noChangeArrowheads="1"/>
          </p:cNvSpPr>
          <p:nvPr/>
        </p:nvSpPr>
        <p:spPr bwMode="auto">
          <a:xfrm>
            <a:off x="5635625" y="1565275"/>
            <a:ext cx="3121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2800">
                <a:latin typeface="Arial" panose="020B0604020202020204" pitchFamily="34" charset="0"/>
              </a:rPr>
              <a:t>Thrust is created by the powerplant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94E5E3CD-5DF8-CC24-0F37-D0F8B0DAC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988" y="1611313"/>
            <a:ext cx="4416425"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0">
            <a:extLst>
              <a:ext uri="{FF2B5EF4-FFF2-40B4-BE49-F238E27FC236}">
                <a16:creationId xmlns:a16="http://schemas.microsoft.com/office/drawing/2014/main" id="{33F7261D-30DC-7571-042C-E8B2E5917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748088"/>
            <a:ext cx="4572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8">
            <a:extLst>
              <a:ext uri="{FF2B5EF4-FFF2-40B4-BE49-F238E27FC236}">
                <a16:creationId xmlns:a16="http://schemas.microsoft.com/office/drawing/2014/main" id="{973C3137-B072-21BC-885A-9677224F0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0" y="4606925"/>
            <a:ext cx="37592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2">
            <a:extLst>
              <a:ext uri="{FF2B5EF4-FFF2-40B4-BE49-F238E27FC236}">
                <a16:creationId xmlns:a16="http://schemas.microsoft.com/office/drawing/2014/main" id="{9E67180B-8F91-E991-E5F4-16C23E882270}"/>
              </a:ext>
            </a:extLst>
          </p:cNvPr>
          <p:cNvSpPr>
            <a:spLocks noGrp="1" noChangeArrowheads="1"/>
          </p:cNvSpPr>
          <p:nvPr>
            <p:ph type="title"/>
          </p:nvPr>
        </p:nvSpPr>
        <p:spPr/>
        <p:txBody>
          <a:bodyPr/>
          <a:lstStyle/>
          <a:p>
            <a:pPr eaLnBrk="1" hangingPunct="1"/>
            <a:r>
              <a:rPr lang="en-US" altLang="en-US"/>
              <a:t>Types of Powerplants</a:t>
            </a:r>
          </a:p>
        </p:txBody>
      </p:sp>
      <p:sp>
        <p:nvSpPr>
          <p:cNvPr id="39942" name="Rectangle 3">
            <a:extLst>
              <a:ext uri="{FF2B5EF4-FFF2-40B4-BE49-F238E27FC236}">
                <a16:creationId xmlns:a16="http://schemas.microsoft.com/office/drawing/2014/main" id="{86EEFB23-38EC-BE7B-5F5E-E2754A8405CA}"/>
              </a:ext>
            </a:extLst>
          </p:cNvPr>
          <p:cNvSpPr>
            <a:spLocks noGrp="1" noChangeArrowheads="1"/>
          </p:cNvSpPr>
          <p:nvPr>
            <p:ph type="body" idx="1"/>
          </p:nvPr>
        </p:nvSpPr>
        <p:spPr>
          <a:xfrm>
            <a:off x="228600" y="1600200"/>
            <a:ext cx="4343400" cy="5257800"/>
          </a:xfrm>
        </p:spPr>
        <p:txBody>
          <a:bodyPr/>
          <a:lstStyle/>
          <a:p>
            <a:pPr eaLnBrk="1" hangingPunct="1"/>
            <a:r>
              <a:rPr lang="en-US" altLang="en-US" sz="2800">
                <a:solidFill>
                  <a:srgbClr val="FF6600"/>
                </a:solidFill>
              </a:rPr>
              <a:t>Piston Prop Engines</a:t>
            </a:r>
          </a:p>
          <a:p>
            <a:pPr eaLnBrk="1" hangingPunct="1"/>
            <a:r>
              <a:rPr lang="en-US" altLang="en-US" sz="2800"/>
              <a:t>Turboprop Engines</a:t>
            </a:r>
          </a:p>
          <a:p>
            <a:pPr eaLnBrk="1" hangingPunct="1"/>
            <a:r>
              <a:rPr lang="en-US" altLang="en-US" sz="2800"/>
              <a:t>Jet Engines</a:t>
            </a:r>
          </a:p>
          <a:p>
            <a:pPr lvl="1" eaLnBrk="1" hangingPunct="1">
              <a:buFont typeface="Wingdings" panose="05000000000000000000" pitchFamily="2" charset="2"/>
              <a:buNone/>
            </a:pPr>
            <a:endParaRPr lang="en-US" altLang="en-US"/>
          </a:p>
          <a:p>
            <a:pPr eaLnBrk="1" hangingPunct="1">
              <a:buFont typeface="Times" panose="02020603050405020304" pitchFamily="18" charset="0"/>
              <a:buNone/>
            </a:pPr>
            <a:endParaRPr lang="en-US" altLang="en-US"/>
          </a:p>
        </p:txBody>
      </p:sp>
      <p:sp>
        <p:nvSpPr>
          <p:cNvPr id="39943" name="Slide Number Placeholder 5">
            <a:extLst>
              <a:ext uri="{FF2B5EF4-FFF2-40B4-BE49-F238E27FC236}">
                <a16:creationId xmlns:a16="http://schemas.microsoft.com/office/drawing/2014/main" id="{1B5724B9-C3B4-9B65-0505-8408B3DB69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C53B7289-D1C7-4908-A4C2-1298B544ADC7}" type="slidenum">
              <a:rPr lang="en-US" altLang="en-US" sz="1400" smtClean="0">
                <a:latin typeface="Times New Roman" panose="02020603050405020304" pitchFamily="18" charset="0"/>
              </a:rPr>
              <a:pPr>
                <a:spcBef>
                  <a:spcPct val="0"/>
                </a:spcBef>
                <a:buClrTx/>
                <a:buFontTx/>
                <a:buNone/>
              </a:pPr>
              <a:t>17</a:t>
            </a:fld>
            <a:endParaRPr lang="en-US" altLang="en-US" sz="1400">
              <a:latin typeface="Times New Roman" panose="02020603050405020304" pitchFamily="18" charset="0"/>
            </a:endParaRPr>
          </a:p>
        </p:txBody>
      </p:sp>
      <p:sp>
        <p:nvSpPr>
          <p:cNvPr id="39944" name="Text Box 11">
            <a:extLst>
              <a:ext uri="{FF2B5EF4-FFF2-40B4-BE49-F238E27FC236}">
                <a16:creationId xmlns:a16="http://schemas.microsoft.com/office/drawing/2014/main" id="{20DE9FA9-EC33-84EE-CA66-C9BBEEB59E65}"/>
              </a:ext>
            </a:extLst>
          </p:cNvPr>
          <p:cNvSpPr txBox="1">
            <a:spLocks noChangeArrowheads="1"/>
          </p:cNvSpPr>
          <p:nvPr/>
        </p:nvSpPr>
        <p:spPr bwMode="auto">
          <a:xfrm>
            <a:off x="223838" y="6215063"/>
            <a:ext cx="2352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(Requirements 1a &amp; 1c)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a:extLst>
              <a:ext uri="{FF2B5EF4-FFF2-40B4-BE49-F238E27FC236}">
                <a16:creationId xmlns:a16="http://schemas.microsoft.com/office/drawing/2014/main" id="{F113EA8E-64EC-7A1D-18CE-D28B52AE7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3994150"/>
            <a:ext cx="3673475"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a:extLst>
              <a:ext uri="{FF2B5EF4-FFF2-40B4-BE49-F238E27FC236}">
                <a16:creationId xmlns:a16="http://schemas.microsoft.com/office/drawing/2014/main" id="{BC0AB253-E41F-E5C9-615F-C499AF7E2AC0}"/>
              </a:ext>
            </a:extLst>
          </p:cNvPr>
          <p:cNvSpPr>
            <a:spLocks noGrp="1" noChangeArrowheads="1"/>
          </p:cNvSpPr>
          <p:nvPr>
            <p:ph type="title"/>
          </p:nvPr>
        </p:nvSpPr>
        <p:spPr/>
        <p:txBody>
          <a:bodyPr/>
          <a:lstStyle/>
          <a:p>
            <a:pPr eaLnBrk="1" hangingPunct="1"/>
            <a:r>
              <a:rPr lang="en-US" altLang="en-US"/>
              <a:t>Types of Powerplants</a:t>
            </a:r>
          </a:p>
        </p:txBody>
      </p:sp>
      <p:sp>
        <p:nvSpPr>
          <p:cNvPr id="41988" name="Rectangle 3">
            <a:extLst>
              <a:ext uri="{FF2B5EF4-FFF2-40B4-BE49-F238E27FC236}">
                <a16:creationId xmlns:a16="http://schemas.microsoft.com/office/drawing/2014/main" id="{2DB032B8-7BE2-C1A9-1ED3-DD25DAD0C987}"/>
              </a:ext>
            </a:extLst>
          </p:cNvPr>
          <p:cNvSpPr>
            <a:spLocks noGrp="1" noChangeArrowheads="1"/>
          </p:cNvSpPr>
          <p:nvPr>
            <p:ph type="body" idx="1"/>
          </p:nvPr>
        </p:nvSpPr>
        <p:spPr>
          <a:xfrm>
            <a:off x="228600" y="1600200"/>
            <a:ext cx="4343400" cy="5257800"/>
          </a:xfrm>
        </p:spPr>
        <p:txBody>
          <a:bodyPr/>
          <a:lstStyle/>
          <a:p>
            <a:pPr eaLnBrk="1" hangingPunct="1"/>
            <a:r>
              <a:rPr lang="en-US" altLang="en-US" sz="2800"/>
              <a:t>Piston Prop Engines</a:t>
            </a:r>
          </a:p>
          <a:p>
            <a:pPr eaLnBrk="1" hangingPunct="1"/>
            <a:r>
              <a:rPr lang="en-US" altLang="en-US" sz="2800">
                <a:solidFill>
                  <a:srgbClr val="FF6600"/>
                </a:solidFill>
              </a:rPr>
              <a:t>Turboprop Engines</a:t>
            </a:r>
          </a:p>
          <a:p>
            <a:pPr eaLnBrk="1" hangingPunct="1"/>
            <a:r>
              <a:rPr lang="en-US" altLang="en-US" sz="2800"/>
              <a:t>Jet Engines</a:t>
            </a:r>
          </a:p>
          <a:p>
            <a:pPr lvl="1" eaLnBrk="1" hangingPunct="1">
              <a:buFont typeface="Wingdings" panose="05000000000000000000" pitchFamily="2" charset="2"/>
              <a:buNone/>
            </a:pPr>
            <a:endParaRPr lang="en-US" altLang="en-US"/>
          </a:p>
          <a:p>
            <a:pPr eaLnBrk="1" hangingPunct="1">
              <a:buFont typeface="Times" panose="02020603050405020304" pitchFamily="18" charset="0"/>
              <a:buNone/>
            </a:pPr>
            <a:endParaRPr lang="en-US" altLang="en-US"/>
          </a:p>
        </p:txBody>
      </p:sp>
      <p:sp>
        <p:nvSpPr>
          <p:cNvPr id="41989" name="Slide Number Placeholder 5">
            <a:extLst>
              <a:ext uri="{FF2B5EF4-FFF2-40B4-BE49-F238E27FC236}">
                <a16:creationId xmlns:a16="http://schemas.microsoft.com/office/drawing/2014/main" id="{7A317839-568D-0C0A-EE0F-A57CCAD3A8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DD175BD2-24CF-4341-9A00-AE55A5E1E7AB}" type="slidenum">
              <a:rPr lang="en-US" altLang="en-US" sz="1400" smtClean="0">
                <a:latin typeface="Times New Roman" panose="02020603050405020304" pitchFamily="18" charset="0"/>
              </a:rPr>
              <a:pPr>
                <a:spcBef>
                  <a:spcPct val="0"/>
                </a:spcBef>
                <a:buClrTx/>
                <a:buFontTx/>
                <a:buNone/>
              </a:pPr>
              <a:t>18</a:t>
            </a:fld>
            <a:endParaRPr lang="en-US" altLang="en-US" sz="1400">
              <a:latin typeface="Times New Roman" panose="02020603050405020304" pitchFamily="18" charset="0"/>
            </a:endParaRPr>
          </a:p>
        </p:txBody>
      </p:sp>
      <p:sp>
        <p:nvSpPr>
          <p:cNvPr id="41990" name="Text Box 11">
            <a:extLst>
              <a:ext uri="{FF2B5EF4-FFF2-40B4-BE49-F238E27FC236}">
                <a16:creationId xmlns:a16="http://schemas.microsoft.com/office/drawing/2014/main" id="{358A8FAA-6B6C-3B81-3E31-E24311BCD942}"/>
              </a:ext>
            </a:extLst>
          </p:cNvPr>
          <p:cNvSpPr txBox="1">
            <a:spLocks noChangeArrowheads="1"/>
          </p:cNvSpPr>
          <p:nvPr/>
        </p:nvSpPr>
        <p:spPr bwMode="auto">
          <a:xfrm>
            <a:off x="223838" y="6215063"/>
            <a:ext cx="2352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(Requirements 1a &amp; 1c)</a:t>
            </a:r>
          </a:p>
        </p:txBody>
      </p:sp>
      <p:pic>
        <p:nvPicPr>
          <p:cNvPr id="41991" name="Picture 2">
            <a:extLst>
              <a:ext uri="{FF2B5EF4-FFF2-40B4-BE49-F238E27FC236}">
                <a16:creationId xmlns:a16="http://schemas.microsoft.com/office/drawing/2014/main" id="{73700099-D07C-2DA0-628C-F41AC2420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84250"/>
            <a:ext cx="4267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4">
            <a:extLst>
              <a:ext uri="{FF2B5EF4-FFF2-40B4-BE49-F238E27FC236}">
                <a16:creationId xmlns:a16="http://schemas.microsoft.com/office/drawing/2014/main" id="{D3FDE4E1-0BC6-DFA4-BBE0-B3FCDA7A0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79775"/>
            <a:ext cx="4495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A4F7972B-982C-212B-1B64-C9617CCCB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240213"/>
            <a:ext cx="533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a:extLst>
              <a:ext uri="{FF2B5EF4-FFF2-40B4-BE49-F238E27FC236}">
                <a16:creationId xmlns:a16="http://schemas.microsoft.com/office/drawing/2014/main" id="{465C73B4-CF5F-5A73-5610-60363EE1A681}"/>
              </a:ext>
            </a:extLst>
          </p:cNvPr>
          <p:cNvSpPr>
            <a:spLocks noGrp="1" noChangeArrowheads="1"/>
          </p:cNvSpPr>
          <p:nvPr>
            <p:ph type="title"/>
          </p:nvPr>
        </p:nvSpPr>
        <p:spPr/>
        <p:txBody>
          <a:bodyPr/>
          <a:lstStyle/>
          <a:p>
            <a:pPr eaLnBrk="1" hangingPunct="1"/>
            <a:r>
              <a:rPr lang="en-US" altLang="en-US"/>
              <a:t>Types of Powerplants</a:t>
            </a:r>
          </a:p>
        </p:txBody>
      </p:sp>
      <p:sp>
        <p:nvSpPr>
          <p:cNvPr id="44036" name="Rectangle 3">
            <a:extLst>
              <a:ext uri="{FF2B5EF4-FFF2-40B4-BE49-F238E27FC236}">
                <a16:creationId xmlns:a16="http://schemas.microsoft.com/office/drawing/2014/main" id="{69045872-2CF0-2C50-54CA-89DC0DC16D41}"/>
              </a:ext>
            </a:extLst>
          </p:cNvPr>
          <p:cNvSpPr>
            <a:spLocks noGrp="1" noChangeArrowheads="1"/>
          </p:cNvSpPr>
          <p:nvPr>
            <p:ph type="body" idx="1"/>
          </p:nvPr>
        </p:nvSpPr>
        <p:spPr>
          <a:xfrm>
            <a:off x="228600" y="1600200"/>
            <a:ext cx="4343400" cy="5257800"/>
          </a:xfrm>
        </p:spPr>
        <p:txBody>
          <a:bodyPr/>
          <a:lstStyle/>
          <a:p>
            <a:pPr eaLnBrk="1" hangingPunct="1"/>
            <a:r>
              <a:rPr lang="en-US" altLang="en-US" sz="2800"/>
              <a:t>Piston Prop Engines</a:t>
            </a:r>
          </a:p>
          <a:p>
            <a:pPr eaLnBrk="1" hangingPunct="1"/>
            <a:r>
              <a:rPr lang="en-US" altLang="en-US" sz="2800"/>
              <a:t>Turboprop Engines</a:t>
            </a:r>
          </a:p>
          <a:p>
            <a:pPr eaLnBrk="1" hangingPunct="1"/>
            <a:r>
              <a:rPr lang="en-US" altLang="en-US" sz="2800">
                <a:solidFill>
                  <a:srgbClr val="FF6600"/>
                </a:solidFill>
              </a:rPr>
              <a:t>Jet Engines</a:t>
            </a:r>
          </a:p>
          <a:p>
            <a:pPr lvl="1" eaLnBrk="1" hangingPunct="1">
              <a:buFont typeface="Wingdings" panose="05000000000000000000" pitchFamily="2" charset="2"/>
              <a:buNone/>
            </a:pPr>
            <a:endParaRPr lang="en-US" altLang="en-US"/>
          </a:p>
          <a:p>
            <a:pPr eaLnBrk="1" hangingPunct="1">
              <a:buFont typeface="Times" panose="02020603050405020304" pitchFamily="18" charset="0"/>
              <a:buNone/>
            </a:pPr>
            <a:endParaRPr lang="en-US" altLang="en-US"/>
          </a:p>
        </p:txBody>
      </p:sp>
      <p:sp>
        <p:nvSpPr>
          <p:cNvPr id="44037" name="Slide Number Placeholder 5">
            <a:extLst>
              <a:ext uri="{FF2B5EF4-FFF2-40B4-BE49-F238E27FC236}">
                <a16:creationId xmlns:a16="http://schemas.microsoft.com/office/drawing/2014/main" id="{323330B0-4BBB-C6AF-69CE-03B6CC8010C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A9B66D5B-F21E-4EBC-9D3E-EE09C86F91E6}" type="slidenum">
              <a:rPr lang="en-US" altLang="en-US" sz="1400" smtClean="0">
                <a:latin typeface="Times New Roman" panose="02020603050405020304" pitchFamily="18" charset="0"/>
              </a:rPr>
              <a:pPr>
                <a:spcBef>
                  <a:spcPct val="0"/>
                </a:spcBef>
                <a:buClrTx/>
                <a:buFontTx/>
                <a:buNone/>
              </a:pPr>
              <a:t>19</a:t>
            </a:fld>
            <a:endParaRPr lang="en-US" altLang="en-US" sz="1400">
              <a:latin typeface="Times New Roman" panose="02020603050405020304" pitchFamily="18" charset="0"/>
            </a:endParaRPr>
          </a:p>
        </p:txBody>
      </p:sp>
      <p:sp>
        <p:nvSpPr>
          <p:cNvPr id="44038" name="Text Box 11">
            <a:extLst>
              <a:ext uri="{FF2B5EF4-FFF2-40B4-BE49-F238E27FC236}">
                <a16:creationId xmlns:a16="http://schemas.microsoft.com/office/drawing/2014/main" id="{EFF7E92B-0537-B6C4-DB21-CA9C9FD31BC6}"/>
              </a:ext>
            </a:extLst>
          </p:cNvPr>
          <p:cNvSpPr txBox="1">
            <a:spLocks noChangeArrowheads="1"/>
          </p:cNvSpPr>
          <p:nvPr/>
        </p:nvSpPr>
        <p:spPr bwMode="auto">
          <a:xfrm>
            <a:off x="223838" y="6215063"/>
            <a:ext cx="2352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(Requirements 1a &amp; 1c)</a:t>
            </a:r>
          </a:p>
        </p:txBody>
      </p:sp>
      <p:pic>
        <p:nvPicPr>
          <p:cNvPr id="44039" name="Picture 4">
            <a:extLst>
              <a:ext uri="{FF2B5EF4-FFF2-40B4-BE49-F238E27FC236}">
                <a16:creationId xmlns:a16="http://schemas.microsoft.com/office/drawing/2014/main" id="{64CED940-395E-8CFB-6D35-E7B487A11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175" y="1565275"/>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6">
            <a:extLst>
              <a:ext uri="{FF2B5EF4-FFF2-40B4-BE49-F238E27FC236}">
                <a16:creationId xmlns:a16="http://schemas.microsoft.com/office/drawing/2014/main" id="{6CCCC3EC-6B21-B28F-4E83-27113FA333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3160713"/>
            <a:ext cx="346075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a:extLst>
              <a:ext uri="{FF2B5EF4-FFF2-40B4-BE49-F238E27FC236}">
                <a16:creationId xmlns:a16="http://schemas.microsoft.com/office/drawing/2014/main" id="{389C4267-6FE7-71F0-77E6-4E4D05413F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76C953AA-B38B-45B3-99A2-BD099B6926B1}" type="slidenum">
              <a:rPr lang="en-US" altLang="en-US" sz="1400" smtClean="0">
                <a:latin typeface="Arial" panose="020B0604020202020204" pitchFamily="34" charset="0"/>
                <a:ea typeface="MS PGothic" panose="020B0600070205080204" pitchFamily="34" charset="-128"/>
              </a:rPr>
              <a:pPr>
                <a:spcBef>
                  <a:spcPct val="0"/>
                </a:spcBef>
                <a:buClrTx/>
                <a:buFontTx/>
                <a:buNone/>
              </a:pPr>
              <a:t>2</a:t>
            </a:fld>
            <a:endParaRPr lang="en-US" altLang="en-US" sz="1400" dirty="0">
              <a:latin typeface="Arial" panose="020B0604020202020204" pitchFamily="34" charset="0"/>
              <a:ea typeface="MS PGothic" panose="020B0600070205080204" pitchFamily="34" charset="-128"/>
            </a:endParaRPr>
          </a:p>
        </p:txBody>
      </p:sp>
      <p:sp>
        <p:nvSpPr>
          <p:cNvPr id="9219" name="Rectangle 2">
            <a:extLst>
              <a:ext uri="{FF2B5EF4-FFF2-40B4-BE49-F238E27FC236}">
                <a16:creationId xmlns:a16="http://schemas.microsoft.com/office/drawing/2014/main" id="{FA7BDB7B-DE85-BFA1-CCDC-D0128216B399}"/>
              </a:ext>
            </a:extLst>
          </p:cNvPr>
          <p:cNvSpPr>
            <a:spLocks noGrp="1" noChangeArrowheads="1"/>
          </p:cNvSpPr>
          <p:nvPr>
            <p:ph type="title"/>
          </p:nvPr>
        </p:nvSpPr>
        <p:spPr/>
        <p:txBody>
          <a:bodyPr/>
          <a:lstStyle/>
          <a:p>
            <a:pPr eaLnBrk="1" hangingPunct="1"/>
            <a:r>
              <a:rPr lang="en-US" altLang="en-US"/>
              <a:t>What Is An Aircraft?</a:t>
            </a:r>
          </a:p>
        </p:txBody>
      </p:sp>
      <p:sp>
        <p:nvSpPr>
          <p:cNvPr id="9220" name="Rectangle 3">
            <a:extLst>
              <a:ext uri="{FF2B5EF4-FFF2-40B4-BE49-F238E27FC236}">
                <a16:creationId xmlns:a16="http://schemas.microsoft.com/office/drawing/2014/main" id="{5636CBD9-9F52-F49A-4E80-E958D11454E0}"/>
              </a:ext>
            </a:extLst>
          </p:cNvPr>
          <p:cNvSpPr>
            <a:spLocks noGrp="1" noChangeArrowheads="1"/>
          </p:cNvSpPr>
          <p:nvPr>
            <p:ph type="body" idx="1"/>
          </p:nvPr>
        </p:nvSpPr>
        <p:spPr>
          <a:xfrm>
            <a:off x="685800" y="1600200"/>
            <a:ext cx="8229600" cy="4495800"/>
          </a:xfrm>
        </p:spPr>
        <p:txBody>
          <a:bodyPr/>
          <a:lstStyle/>
          <a:p>
            <a:pPr eaLnBrk="1" hangingPunct="1"/>
            <a:r>
              <a:rPr lang="en-US" altLang="en-US" sz="2800"/>
              <a:t>An aircraft is a vehicle that can fly by being supported by the air</a:t>
            </a:r>
          </a:p>
          <a:p>
            <a:pPr eaLnBrk="1" hangingPunct="1"/>
            <a:r>
              <a:rPr lang="en-US" altLang="en-US" sz="2800"/>
              <a:t>Two main types are lighter than air vehicles and heavier than air vehicles</a:t>
            </a:r>
          </a:p>
          <a:p>
            <a:pPr eaLnBrk="1" hangingPunct="1"/>
            <a:r>
              <a:rPr lang="en-US" altLang="en-US" sz="2800"/>
              <a:t>Aircraft can also be powered and un-powered</a:t>
            </a:r>
          </a:p>
          <a:p>
            <a:pPr eaLnBrk="1" hangingPunct="1"/>
            <a:r>
              <a:rPr lang="en-US" altLang="en-US" sz="2800"/>
              <a:t>Aircraft can also be manned or un-manned</a:t>
            </a:r>
          </a:p>
          <a:p>
            <a:pPr eaLnBrk="1" hangingPunct="1"/>
            <a:endParaRPr lang="en-US" altLang="en-US" sz="2800"/>
          </a:p>
          <a:p>
            <a:pPr eaLnBrk="1" hangingPunct="1"/>
            <a:endParaRPr lang="en-US" altLang="en-US" sz="2800"/>
          </a:p>
          <a:p>
            <a:pPr eaLnBrk="1" hangingPunct="1"/>
            <a:endParaRPr lang="en-US" altLang="en-US" sz="2800"/>
          </a:p>
        </p:txBody>
      </p:sp>
      <p:sp>
        <p:nvSpPr>
          <p:cNvPr id="9221" name="Text Box 11">
            <a:extLst>
              <a:ext uri="{FF2B5EF4-FFF2-40B4-BE49-F238E27FC236}">
                <a16:creationId xmlns:a16="http://schemas.microsoft.com/office/drawing/2014/main" id="{DBBEA490-A43B-AE9D-996A-F6C572A75223}"/>
              </a:ext>
            </a:extLst>
          </p:cNvPr>
          <p:cNvSpPr txBox="1">
            <a:spLocks noChangeArrowheads="1"/>
          </p:cNvSpPr>
          <p:nvPr/>
        </p:nvSpPr>
        <p:spPr bwMode="auto">
          <a:xfrm>
            <a:off x="307975" y="6248400"/>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68F519D-E58C-2D11-2138-D63A3BF7EF6E}"/>
              </a:ext>
            </a:extLst>
          </p:cNvPr>
          <p:cNvSpPr>
            <a:spLocks noGrp="1" noChangeArrowheads="1"/>
          </p:cNvSpPr>
          <p:nvPr>
            <p:ph type="title"/>
          </p:nvPr>
        </p:nvSpPr>
        <p:spPr/>
        <p:txBody>
          <a:bodyPr/>
          <a:lstStyle/>
          <a:p>
            <a:pPr eaLnBrk="1" hangingPunct="1"/>
            <a:r>
              <a:rPr lang="en-US" altLang="en-US"/>
              <a:t>Types of Powerplants</a:t>
            </a:r>
          </a:p>
        </p:txBody>
      </p:sp>
      <p:sp>
        <p:nvSpPr>
          <p:cNvPr id="46083" name="Rectangle 3">
            <a:extLst>
              <a:ext uri="{FF2B5EF4-FFF2-40B4-BE49-F238E27FC236}">
                <a16:creationId xmlns:a16="http://schemas.microsoft.com/office/drawing/2014/main" id="{D5AAB2BF-BF32-E5D0-3C59-93ED8E1C13EB}"/>
              </a:ext>
            </a:extLst>
          </p:cNvPr>
          <p:cNvSpPr>
            <a:spLocks noGrp="1" noChangeArrowheads="1"/>
          </p:cNvSpPr>
          <p:nvPr>
            <p:ph type="body" idx="1"/>
          </p:nvPr>
        </p:nvSpPr>
        <p:spPr>
          <a:xfrm>
            <a:off x="228600" y="1600200"/>
            <a:ext cx="4343400" cy="5257800"/>
          </a:xfrm>
        </p:spPr>
        <p:txBody>
          <a:bodyPr/>
          <a:lstStyle/>
          <a:p>
            <a:pPr eaLnBrk="1" hangingPunct="1"/>
            <a:r>
              <a:rPr lang="en-US" altLang="en-US" sz="2800" dirty="0"/>
              <a:t>Piston Prop Engines</a:t>
            </a:r>
          </a:p>
          <a:p>
            <a:pPr lvl="1" eaLnBrk="1" hangingPunct="1"/>
            <a:r>
              <a:rPr lang="en-US" altLang="en-US" sz="2400" dirty="0"/>
              <a:t>Similar to a car engine</a:t>
            </a:r>
          </a:p>
          <a:p>
            <a:pPr lvl="1" eaLnBrk="1" hangingPunct="1"/>
            <a:r>
              <a:rPr lang="en-US" altLang="en-US" sz="2400" dirty="0"/>
              <a:t>Thrust is produced     by the propeller</a:t>
            </a:r>
          </a:p>
          <a:p>
            <a:pPr eaLnBrk="1" hangingPunct="1">
              <a:buFont typeface="Times" panose="02020603050405020304" pitchFamily="18" charset="0"/>
              <a:buNone/>
            </a:pPr>
            <a:endParaRPr lang="en-US" altLang="en-US" dirty="0"/>
          </a:p>
          <a:p>
            <a:pPr lvl="1" eaLnBrk="1" hangingPunct="1">
              <a:buFont typeface="Wingdings" panose="05000000000000000000" pitchFamily="2" charset="2"/>
              <a:buNone/>
            </a:pPr>
            <a:endParaRPr lang="en-US" altLang="en-US" dirty="0"/>
          </a:p>
          <a:p>
            <a:pPr eaLnBrk="1" hangingPunct="1">
              <a:buFont typeface="Times" panose="02020603050405020304" pitchFamily="18" charset="0"/>
              <a:buNone/>
            </a:pPr>
            <a:endParaRPr lang="en-US" altLang="en-US" dirty="0"/>
          </a:p>
        </p:txBody>
      </p:sp>
      <p:pic>
        <p:nvPicPr>
          <p:cNvPr id="46084" name="Picture 8" descr="http://www.free-online-private-pilot-ground-school.com/images/four-stroke-cycle.gif">
            <a:extLst>
              <a:ext uri="{FF2B5EF4-FFF2-40B4-BE49-F238E27FC236}">
                <a16:creationId xmlns:a16="http://schemas.microsoft.com/office/drawing/2014/main" id="{2EC232BC-D9A7-0464-F7FF-444DB979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36655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Slide Number Placeholder 5">
            <a:extLst>
              <a:ext uri="{FF2B5EF4-FFF2-40B4-BE49-F238E27FC236}">
                <a16:creationId xmlns:a16="http://schemas.microsoft.com/office/drawing/2014/main" id="{38BA10AA-28FD-8772-45C7-77DAF0447E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AB6082C7-6D7B-4AA0-AF55-4725968FBE9B}" type="slidenum">
              <a:rPr lang="en-US" altLang="en-US" sz="1400" smtClean="0">
                <a:latin typeface="Times New Roman" panose="02020603050405020304" pitchFamily="18" charset="0"/>
              </a:rPr>
              <a:pPr>
                <a:spcBef>
                  <a:spcPct val="0"/>
                </a:spcBef>
                <a:buClrTx/>
                <a:buFontTx/>
                <a:buNone/>
              </a:pPr>
              <a:t>20</a:t>
            </a:fld>
            <a:endParaRPr lang="en-US" altLang="en-US" sz="1400">
              <a:latin typeface="Times New Roman" panose="02020603050405020304" pitchFamily="18" charset="0"/>
            </a:endParaRPr>
          </a:p>
        </p:txBody>
      </p:sp>
      <p:sp>
        <p:nvSpPr>
          <p:cNvPr id="46086" name="Text Box 11">
            <a:extLst>
              <a:ext uri="{FF2B5EF4-FFF2-40B4-BE49-F238E27FC236}">
                <a16:creationId xmlns:a16="http://schemas.microsoft.com/office/drawing/2014/main" id="{76CC317A-CB09-17DC-03D3-F5666FE200BB}"/>
              </a:ext>
            </a:extLst>
          </p:cNvPr>
          <p:cNvSpPr txBox="1">
            <a:spLocks noChangeArrowheads="1"/>
          </p:cNvSpPr>
          <p:nvPr/>
        </p:nvSpPr>
        <p:spPr bwMode="auto">
          <a:xfrm>
            <a:off x="223838" y="6215063"/>
            <a:ext cx="2352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(Requirements 1a &amp; 1c)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1714EC8-E50F-6555-07B3-F8E22660B924}"/>
              </a:ext>
            </a:extLst>
          </p:cNvPr>
          <p:cNvSpPr>
            <a:spLocks noGrp="1" noChangeArrowheads="1"/>
          </p:cNvSpPr>
          <p:nvPr>
            <p:ph type="title"/>
          </p:nvPr>
        </p:nvSpPr>
        <p:spPr/>
        <p:txBody>
          <a:bodyPr/>
          <a:lstStyle/>
          <a:p>
            <a:pPr eaLnBrk="1" hangingPunct="1"/>
            <a:r>
              <a:rPr lang="en-US" altLang="en-US"/>
              <a:t>Types of Powerplants</a:t>
            </a:r>
          </a:p>
        </p:txBody>
      </p:sp>
      <p:sp>
        <p:nvSpPr>
          <p:cNvPr id="48131" name="Rectangle 3">
            <a:extLst>
              <a:ext uri="{FF2B5EF4-FFF2-40B4-BE49-F238E27FC236}">
                <a16:creationId xmlns:a16="http://schemas.microsoft.com/office/drawing/2014/main" id="{5921B360-4B4E-4F29-E47C-52223D7010AE}"/>
              </a:ext>
            </a:extLst>
          </p:cNvPr>
          <p:cNvSpPr>
            <a:spLocks noGrp="1" noChangeArrowheads="1"/>
          </p:cNvSpPr>
          <p:nvPr>
            <p:ph type="body" idx="1"/>
          </p:nvPr>
        </p:nvSpPr>
        <p:spPr>
          <a:xfrm>
            <a:off x="685800" y="1600200"/>
            <a:ext cx="7772400" cy="5257800"/>
          </a:xfrm>
        </p:spPr>
        <p:txBody>
          <a:bodyPr/>
          <a:lstStyle/>
          <a:p>
            <a:pPr eaLnBrk="1" hangingPunct="1"/>
            <a:r>
              <a:rPr lang="en-US" altLang="en-US" sz="2800" dirty="0"/>
              <a:t>Turboprop Engines</a:t>
            </a:r>
          </a:p>
          <a:p>
            <a:pPr lvl="1" eaLnBrk="1" hangingPunct="1"/>
            <a:r>
              <a:rPr lang="en-US" altLang="en-US" sz="2400" dirty="0"/>
              <a:t>Mix of propeller and jet engine</a:t>
            </a:r>
          </a:p>
          <a:p>
            <a:pPr lvl="1" eaLnBrk="1" hangingPunct="1"/>
            <a:r>
              <a:rPr lang="en-US" altLang="en-US" sz="2400" dirty="0"/>
              <a:t>Thrust is produced mostly by propeller(s)</a:t>
            </a:r>
          </a:p>
          <a:p>
            <a:pPr eaLnBrk="1" hangingPunct="1"/>
            <a:endParaRPr lang="en-US" altLang="en-US" dirty="0"/>
          </a:p>
          <a:p>
            <a:pPr eaLnBrk="1" hangingPunct="1">
              <a:buFont typeface="Times" panose="02020603050405020304" pitchFamily="18" charset="0"/>
              <a:buNone/>
            </a:pPr>
            <a:endParaRPr lang="en-US" altLang="en-US" dirty="0"/>
          </a:p>
        </p:txBody>
      </p:sp>
      <p:pic>
        <p:nvPicPr>
          <p:cNvPr id="48132" name="Picture 2" descr="http://www.toffsworld.com/aircraft_helicopters_charter/images/turboprop_engine_diagram.jpg">
            <a:extLst>
              <a:ext uri="{FF2B5EF4-FFF2-40B4-BE49-F238E27FC236}">
                <a16:creationId xmlns:a16="http://schemas.microsoft.com/office/drawing/2014/main" id="{14701B9D-5B5B-1E1D-0D20-A71655F4F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87675"/>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Slide Number Placeholder 5">
            <a:extLst>
              <a:ext uri="{FF2B5EF4-FFF2-40B4-BE49-F238E27FC236}">
                <a16:creationId xmlns:a16="http://schemas.microsoft.com/office/drawing/2014/main" id="{816F6348-BEB2-D98A-7433-9E3D330A171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091B0397-B491-4CFB-8459-863344788764}" type="slidenum">
              <a:rPr lang="en-US" altLang="en-US" sz="1400" smtClean="0">
                <a:latin typeface="Times New Roman" panose="02020603050405020304" pitchFamily="18" charset="0"/>
              </a:rPr>
              <a:pPr>
                <a:spcBef>
                  <a:spcPct val="0"/>
                </a:spcBef>
                <a:buClrTx/>
                <a:buFontTx/>
                <a:buNone/>
              </a:pPr>
              <a:t>21</a:t>
            </a:fld>
            <a:endParaRPr lang="en-US" altLang="en-US" sz="1400">
              <a:latin typeface="Times New Roman" panose="02020603050405020304" pitchFamily="18" charset="0"/>
            </a:endParaRPr>
          </a:p>
        </p:txBody>
      </p:sp>
      <p:sp>
        <p:nvSpPr>
          <p:cNvPr id="48134" name="Text Box 11">
            <a:extLst>
              <a:ext uri="{FF2B5EF4-FFF2-40B4-BE49-F238E27FC236}">
                <a16:creationId xmlns:a16="http://schemas.microsoft.com/office/drawing/2014/main" id="{BA57F9FE-91C9-CEAA-A118-DD282A953CCA}"/>
              </a:ext>
            </a:extLst>
          </p:cNvPr>
          <p:cNvSpPr txBox="1">
            <a:spLocks noChangeArrowheads="1"/>
          </p:cNvSpPr>
          <p:nvPr/>
        </p:nvSpPr>
        <p:spPr bwMode="auto">
          <a:xfrm>
            <a:off x="223838" y="6215063"/>
            <a:ext cx="2352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(Requirements 1a &amp; 1c)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airports-worldwide.com/img/wikipedia/general_370025634.png">
            <a:extLst>
              <a:ext uri="{FF2B5EF4-FFF2-40B4-BE49-F238E27FC236}">
                <a16:creationId xmlns:a16="http://schemas.microsoft.com/office/drawing/2014/main" id="{E419754D-95DA-72F5-51FD-183692F7A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2697163"/>
            <a:ext cx="548957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a:extLst>
              <a:ext uri="{FF2B5EF4-FFF2-40B4-BE49-F238E27FC236}">
                <a16:creationId xmlns:a16="http://schemas.microsoft.com/office/drawing/2014/main" id="{C8DDD8E2-99D7-CA1D-6B01-48463A6633B0}"/>
              </a:ext>
            </a:extLst>
          </p:cNvPr>
          <p:cNvSpPr>
            <a:spLocks noGrp="1" noChangeArrowheads="1"/>
          </p:cNvSpPr>
          <p:nvPr>
            <p:ph type="title"/>
          </p:nvPr>
        </p:nvSpPr>
        <p:spPr/>
        <p:txBody>
          <a:bodyPr/>
          <a:lstStyle/>
          <a:p>
            <a:pPr eaLnBrk="1" hangingPunct="1"/>
            <a:r>
              <a:rPr lang="en-US" altLang="en-US"/>
              <a:t>Types of Powerplants</a:t>
            </a:r>
          </a:p>
        </p:txBody>
      </p:sp>
      <p:sp>
        <p:nvSpPr>
          <p:cNvPr id="50180" name="Rectangle 3">
            <a:extLst>
              <a:ext uri="{FF2B5EF4-FFF2-40B4-BE49-F238E27FC236}">
                <a16:creationId xmlns:a16="http://schemas.microsoft.com/office/drawing/2014/main" id="{D6D5C10C-E569-9333-2086-BF85CAABAE7C}"/>
              </a:ext>
            </a:extLst>
          </p:cNvPr>
          <p:cNvSpPr>
            <a:spLocks noGrp="1" noChangeArrowheads="1"/>
          </p:cNvSpPr>
          <p:nvPr>
            <p:ph type="body" idx="1"/>
          </p:nvPr>
        </p:nvSpPr>
        <p:spPr>
          <a:xfrm>
            <a:off x="685800" y="1600200"/>
            <a:ext cx="7772400" cy="5257800"/>
          </a:xfrm>
        </p:spPr>
        <p:txBody>
          <a:bodyPr/>
          <a:lstStyle/>
          <a:p>
            <a:pPr eaLnBrk="1" hangingPunct="1"/>
            <a:r>
              <a:rPr lang="en-US" altLang="en-US" sz="2800"/>
              <a:t>Jet Engines</a:t>
            </a:r>
          </a:p>
          <a:p>
            <a:pPr lvl="1" eaLnBrk="1" hangingPunct="1"/>
            <a:r>
              <a:rPr lang="en-US" altLang="en-US" sz="2400"/>
              <a:t>Thrust is produced by jet exhaust</a:t>
            </a:r>
          </a:p>
          <a:p>
            <a:pPr lvl="1" eaLnBrk="1" hangingPunct="1">
              <a:buFont typeface="Wingdings" panose="05000000000000000000" pitchFamily="2" charset="2"/>
              <a:buNone/>
            </a:pPr>
            <a:endParaRPr lang="en-US" altLang="en-US"/>
          </a:p>
          <a:p>
            <a:pPr eaLnBrk="1" hangingPunct="1">
              <a:buFont typeface="Times" panose="02020603050405020304" pitchFamily="18" charset="0"/>
              <a:buNone/>
            </a:pPr>
            <a:endParaRPr lang="en-US" altLang="en-US"/>
          </a:p>
        </p:txBody>
      </p:sp>
      <p:sp>
        <p:nvSpPr>
          <p:cNvPr id="50181" name="Slide Number Placeholder 5">
            <a:extLst>
              <a:ext uri="{FF2B5EF4-FFF2-40B4-BE49-F238E27FC236}">
                <a16:creationId xmlns:a16="http://schemas.microsoft.com/office/drawing/2014/main" id="{BEC5DD2B-7017-DC8E-D840-954F095A9D2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E27FA1F1-52A5-48A3-9693-9534F4A331D2}" type="slidenum">
              <a:rPr lang="en-US" altLang="en-US" sz="1400" smtClean="0">
                <a:latin typeface="Times New Roman" panose="02020603050405020304" pitchFamily="18" charset="0"/>
              </a:rPr>
              <a:pPr>
                <a:spcBef>
                  <a:spcPct val="0"/>
                </a:spcBef>
                <a:buClrTx/>
                <a:buFontTx/>
                <a:buNone/>
              </a:pPr>
              <a:t>22</a:t>
            </a:fld>
            <a:endParaRPr lang="en-US" altLang="en-US" sz="1400">
              <a:latin typeface="Times New Roman" panose="02020603050405020304" pitchFamily="18" charset="0"/>
            </a:endParaRPr>
          </a:p>
        </p:txBody>
      </p:sp>
      <p:sp>
        <p:nvSpPr>
          <p:cNvPr id="50182" name="Text Box 11">
            <a:extLst>
              <a:ext uri="{FF2B5EF4-FFF2-40B4-BE49-F238E27FC236}">
                <a16:creationId xmlns:a16="http://schemas.microsoft.com/office/drawing/2014/main" id="{59DA0DFD-596D-C698-2C6F-13E3708D1F88}"/>
              </a:ext>
            </a:extLst>
          </p:cNvPr>
          <p:cNvSpPr txBox="1">
            <a:spLocks noChangeArrowheads="1"/>
          </p:cNvSpPr>
          <p:nvPr/>
        </p:nvSpPr>
        <p:spPr bwMode="auto">
          <a:xfrm>
            <a:off x="223838" y="6215063"/>
            <a:ext cx="1884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(Requirements 1a)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8128AC0D-8545-59ED-782D-B2934C74725F}"/>
              </a:ext>
            </a:extLst>
          </p:cNvPr>
          <p:cNvSpPr>
            <a:spLocks noGrp="1" noChangeArrowheads="1"/>
          </p:cNvSpPr>
          <p:nvPr>
            <p:ph type="title"/>
          </p:nvPr>
        </p:nvSpPr>
        <p:spPr/>
        <p:txBody>
          <a:bodyPr/>
          <a:lstStyle/>
          <a:p>
            <a:pPr eaLnBrk="1" hangingPunct="1"/>
            <a:r>
              <a:rPr lang="en-US" altLang="en-US"/>
              <a:t>How are Aircraft Controlled?</a:t>
            </a:r>
          </a:p>
        </p:txBody>
      </p:sp>
      <p:pic>
        <p:nvPicPr>
          <p:cNvPr id="52227" name="Picture 4" descr="http://4.bp.blogspot.com/_2WhIc3hA9G0/TCm5PYN3OFI/AAAAAAAAALk/rh6QSLSBcqY/s1600/airplane.gif">
            <a:extLst>
              <a:ext uri="{FF2B5EF4-FFF2-40B4-BE49-F238E27FC236}">
                <a16:creationId xmlns:a16="http://schemas.microsoft.com/office/drawing/2014/main" id="{40FACEFA-33CE-FAAC-3B13-9C417CF45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76325"/>
            <a:ext cx="67532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Slide Number Placeholder 4">
            <a:extLst>
              <a:ext uri="{FF2B5EF4-FFF2-40B4-BE49-F238E27FC236}">
                <a16:creationId xmlns:a16="http://schemas.microsoft.com/office/drawing/2014/main" id="{8A456911-949C-51FF-DA6B-B68A7A33DC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6E1F044F-5FD7-4F9B-9D11-6C3343E3EDBC}" type="slidenum">
              <a:rPr lang="en-US" altLang="en-US" sz="1400" smtClean="0">
                <a:latin typeface="Times New Roman" panose="02020603050405020304" pitchFamily="18" charset="0"/>
              </a:rPr>
              <a:pPr>
                <a:spcBef>
                  <a:spcPct val="0"/>
                </a:spcBef>
                <a:buClrTx/>
                <a:buFontTx/>
                <a:buNone/>
              </a:pPr>
              <a:t>23</a:t>
            </a:fld>
            <a:endParaRPr lang="en-US" altLang="en-US" sz="1400">
              <a:latin typeface="Times New Roman" panose="02020603050405020304" pitchFamily="18" charset="0"/>
            </a:endParaRPr>
          </a:p>
        </p:txBody>
      </p:sp>
      <p:sp>
        <p:nvSpPr>
          <p:cNvPr id="52229" name="Text Box 11">
            <a:extLst>
              <a:ext uri="{FF2B5EF4-FFF2-40B4-BE49-F238E27FC236}">
                <a16:creationId xmlns:a16="http://schemas.microsoft.com/office/drawing/2014/main" id="{BCB054B1-9533-CF93-58F3-16494F808BA9}"/>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676DD654-8328-F0E1-5333-16494E4D636A}"/>
              </a:ext>
            </a:extLst>
          </p:cNvPr>
          <p:cNvSpPr>
            <a:spLocks noGrp="1" noChangeArrowheads="1"/>
          </p:cNvSpPr>
          <p:nvPr>
            <p:ph type="title"/>
          </p:nvPr>
        </p:nvSpPr>
        <p:spPr/>
        <p:txBody>
          <a:bodyPr/>
          <a:lstStyle/>
          <a:p>
            <a:pPr eaLnBrk="1" hangingPunct="1"/>
            <a:r>
              <a:rPr lang="en-US" altLang="en-US"/>
              <a:t>How are Aircraft Controlled?</a:t>
            </a:r>
          </a:p>
        </p:txBody>
      </p:sp>
      <p:sp>
        <p:nvSpPr>
          <p:cNvPr id="54275" name="Slide Number Placeholder 4">
            <a:extLst>
              <a:ext uri="{FF2B5EF4-FFF2-40B4-BE49-F238E27FC236}">
                <a16:creationId xmlns:a16="http://schemas.microsoft.com/office/drawing/2014/main" id="{5DB20300-F158-9CE2-2E8A-35A3545F79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7B26E07F-C0D4-4690-8E9C-1A633F700952}" type="slidenum">
              <a:rPr lang="en-US" altLang="en-US" sz="1400" smtClean="0">
                <a:latin typeface="Times New Roman" panose="02020603050405020304" pitchFamily="18" charset="0"/>
              </a:rPr>
              <a:pPr>
                <a:spcBef>
                  <a:spcPct val="0"/>
                </a:spcBef>
                <a:buClrTx/>
                <a:buFontTx/>
                <a:buNone/>
              </a:pPr>
              <a:t>24</a:t>
            </a:fld>
            <a:endParaRPr lang="en-US" altLang="en-US" sz="1400">
              <a:latin typeface="Times New Roman" panose="02020603050405020304" pitchFamily="18" charset="0"/>
            </a:endParaRPr>
          </a:p>
        </p:txBody>
      </p:sp>
      <p:sp>
        <p:nvSpPr>
          <p:cNvPr id="54276" name="Text Box 11">
            <a:extLst>
              <a:ext uri="{FF2B5EF4-FFF2-40B4-BE49-F238E27FC236}">
                <a16:creationId xmlns:a16="http://schemas.microsoft.com/office/drawing/2014/main" id="{36D22A85-3DF7-FA71-68CA-8B48882F944B}"/>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54277" name="Picture 2">
            <a:extLst>
              <a:ext uri="{FF2B5EF4-FFF2-40B4-BE49-F238E27FC236}">
                <a16:creationId xmlns:a16="http://schemas.microsoft.com/office/drawing/2014/main" id="{AD6DF3E2-2CAC-D953-BEE5-F955BFC69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76325"/>
            <a:ext cx="67548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C5377ED-A275-6453-0E2F-C462E44F8451}"/>
              </a:ext>
            </a:extLst>
          </p:cNvPr>
          <p:cNvSpPr>
            <a:spLocks noGrp="1" noChangeArrowheads="1"/>
          </p:cNvSpPr>
          <p:nvPr>
            <p:ph type="title"/>
          </p:nvPr>
        </p:nvSpPr>
        <p:spPr/>
        <p:txBody>
          <a:bodyPr/>
          <a:lstStyle/>
          <a:p>
            <a:pPr eaLnBrk="1" hangingPunct="1"/>
            <a:r>
              <a:rPr lang="en-US" altLang="en-US"/>
              <a:t>Directional Control</a:t>
            </a:r>
          </a:p>
        </p:txBody>
      </p:sp>
      <p:sp>
        <p:nvSpPr>
          <p:cNvPr id="56323" name="Content Placeholder 7">
            <a:extLst>
              <a:ext uri="{FF2B5EF4-FFF2-40B4-BE49-F238E27FC236}">
                <a16:creationId xmlns:a16="http://schemas.microsoft.com/office/drawing/2014/main" id="{FF55C5E3-D590-062B-6208-DD5D6B57C9F3}"/>
              </a:ext>
            </a:extLst>
          </p:cNvPr>
          <p:cNvSpPr>
            <a:spLocks noGrp="1" noChangeArrowheads="1"/>
          </p:cNvSpPr>
          <p:nvPr>
            <p:ph sz="half" idx="1"/>
          </p:nvPr>
        </p:nvSpPr>
        <p:spPr/>
        <p:txBody>
          <a:bodyPr/>
          <a:lstStyle/>
          <a:p>
            <a:pPr eaLnBrk="1" hangingPunct="1"/>
            <a:r>
              <a:rPr lang="en-US" altLang="en-US"/>
              <a:t>YAW</a:t>
            </a:r>
          </a:p>
          <a:p>
            <a:pPr eaLnBrk="1" hangingPunct="1"/>
            <a:r>
              <a:rPr lang="en-US" altLang="en-US"/>
              <a:t>PITCH</a:t>
            </a:r>
          </a:p>
          <a:p>
            <a:pPr eaLnBrk="1" hangingPunct="1"/>
            <a:r>
              <a:rPr lang="en-US" altLang="en-US"/>
              <a:t>ROLL</a:t>
            </a:r>
          </a:p>
          <a:p>
            <a:pPr eaLnBrk="1" hangingPunct="1"/>
            <a:endParaRPr lang="en-US" altLang="en-US"/>
          </a:p>
        </p:txBody>
      </p:sp>
      <p:sp>
        <p:nvSpPr>
          <p:cNvPr id="56324" name="Slide Number Placeholder 10">
            <a:extLst>
              <a:ext uri="{FF2B5EF4-FFF2-40B4-BE49-F238E27FC236}">
                <a16:creationId xmlns:a16="http://schemas.microsoft.com/office/drawing/2014/main" id="{83F32D06-1387-C4A4-7938-2D46ACD10D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59D6FDE0-239F-4C7A-98B0-3A1BE558011A}" type="slidenum">
              <a:rPr lang="en-US" altLang="en-US" sz="1400" smtClean="0">
                <a:latin typeface="Times New Roman" panose="02020603050405020304" pitchFamily="18" charset="0"/>
              </a:rPr>
              <a:pPr>
                <a:spcBef>
                  <a:spcPct val="0"/>
                </a:spcBef>
                <a:buClrTx/>
                <a:buFontTx/>
                <a:buNone/>
              </a:pPr>
              <a:t>25</a:t>
            </a:fld>
            <a:endParaRPr lang="en-US" altLang="en-US" sz="1400">
              <a:latin typeface="Times New Roman" panose="02020603050405020304" pitchFamily="18" charset="0"/>
            </a:endParaRPr>
          </a:p>
        </p:txBody>
      </p:sp>
      <p:sp>
        <p:nvSpPr>
          <p:cNvPr id="56325" name="Text Box 11">
            <a:extLst>
              <a:ext uri="{FF2B5EF4-FFF2-40B4-BE49-F238E27FC236}">
                <a16:creationId xmlns:a16="http://schemas.microsoft.com/office/drawing/2014/main" id="{B1A36812-A58C-A2F1-C821-9436F91FD585}"/>
              </a:ext>
            </a:extLst>
          </p:cNvPr>
          <p:cNvSpPr txBox="1">
            <a:spLocks noChangeArrowheads="1"/>
          </p:cNvSpPr>
          <p:nvPr/>
        </p:nvSpPr>
        <p:spPr bwMode="auto">
          <a:xfrm>
            <a:off x="314325" y="6248400"/>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56326" name="Picture 3">
            <a:extLst>
              <a:ext uri="{FF2B5EF4-FFF2-40B4-BE49-F238E27FC236}">
                <a16:creationId xmlns:a16="http://schemas.microsoft.com/office/drawing/2014/main" id="{52682981-A603-35F3-7A64-CACA2A95B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890588"/>
            <a:ext cx="512445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5">
            <a:extLst>
              <a:ext uri="{FF2B5EF4-FFF2-40B4-BE49-F238E27FC236}">
                <a16:creationId xmlns:a16="http://schemas.microsoft.com/office/drawing/2014/main" id="{DF4023A7-791D-E5CF-C677-810D3330FD53}"/>
              </a:ext>
            </a:extLst>
          </p:cNvPr>
          <p:cNvSpPr>
            <a:spLocks noGrp="1" noChangeArrowheads="1"/>
          </p:cNvSpPr>
          <p:nvPr>
            <p:ph type="title"/>
          </p:nvPr>
        </p:nvSpPr>
        <p:spPr/>
        <p:txBody>
          <a:bodyPr/>
          <a:lstStyle/>
          <a:p>
            <a:pPr eaLnBrk="1" hangingPunct="1"/>
            <a:r>
              <a:rPr lang="en-US" altLang="en-US"/>
              <a:t>YAW – Rudder – Vertical Axis</a:t>
            </a:r>
          </a:p>
        </p:txBody>
      </p:sp>
      <p:sp>
        <p:nvSpPr>
          <p:cNvPr id="51203" name="Content Placeholder 7">
            <a:extLst>
              <a:ext uri="{FF2B5EF4-FFF2-40B4-BE49-F238E27FC236}">
                <a16:creationId xmlns:a16="http://schemas.microsoft.com/office/drawing/2014/main" id="{AF8FB17B-4597-51C6-BF4D-DA414B894C54}"/>
              </a:ext>
            </a:extLst>
          </p:cNvPr>
          <p:cNvSpPr>
            <a:spLocks noGrp="1" noChangeArrowheads="1"/>
          </p:cNvSpPr>
          <p:nvPr>
            <p:ph sz="half" idx="1"/>
          </p:nvPr>
        </p:nvSpPr>
        <p:spPr/>
        <p:txBody>
          <a:bodyPr/>
          <a:lstStyle/>
          <a:p>
            <a:pPr marL="0" indent="0" eaLnBrk="1" hangingPunct="1">
              <a:buFontTx/>
              <a:buNone/>
              <a:defRPr/>
            </a:pPr>
            <a:r>
              <a:rPr lang="en-US" altLang="en-US" b="1" dirty="0"/>
              <a:t>Rudder</a:t>
            </a:r>
            <a:r>
              <a:rPr lang="en-US" altLang="en-US" dirty="0"/>
              <a:t> </a:t>
            </a:r>
          </a:p>
          <a:p>
            <a:pPr eaLnBrk="1" hangingPunct="1">
              <a:defRPr/>
            </a:pPr>
            <a:r>
              <a:rPr lang="en-US" altLang="en-US" dirty="0">
                <a:cs typeface="Times New Roman" panose="02020603050405020304" pitchFamily="18" charset="0"/>
              </a:rPr>
              <a:t>Vertical part of the tail that can move from side to side.</a:t>
            </a:r>
          </a:p>
        </p:txBody>
      </p:sp>
      <p:sp>
        <p:nvSpPr>
          <p:cNvPr id="58372" name="Slide Number Placeholder 10">
            <a:extLst>
              <a:ext uri="{FF2B5EF4-FFF2-40B4-BE49-F238E27FC236}">
                <a16:creationId xmlns:a16="http://schemas.microsoft.com/office/drawing/2014/main" id="{471954E9-0B56-66D9-BCF8-376F39F046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7BF0198C-822D-4028-956E-899C2783BA93}" type="slidenum">
              <a:rPr lang="en-US" altLang="en-US" sz="1400" smtClean="0">
                <a:latin typeface="Times New Roman" panose="02020603050405020304" pitchFamily="18" charset="0"/>
              </a:rPr>
              <a:pPr>
                <a:spcBef>
                  <a:spcPct val="0"/>
                </a:spcBef>
                <a:buClrTx/>
                <a:buFontTx/>
                <a:buNone/>
              </a:pPr>
              <a:t>26</a:t>
            </a:fld>
            <a:endParaRPr lang="en-US" altLang="en-US" sz="1400">
              <a:latin typeface="Times New Roman" panose="02020603050405020304" pitchFamily="18" charset="0"/>
            </a:endParaRPr>
          </a:p>
        </p:txBody>
      </p:sp>
      <p:sp>
        <p:nvSpPr>
          <p:cNvPr id="58373" name="Text Box 11">
            <a:extLst>
              <a:ext uri="{FF2B5EF4-FFF2-40B4-BE49-F238E27FC236}">
                <a16:creationId xmlns:a16="http://schemas.microsoft.com/office/drawing/2014/main" id="{D5B62D24-54B4-173C-5E01-EE04648D35D2}"/>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58374" name="Picture 3">
            <a:extLst>
              <a:ext uri="{FF2B5EF4-FFF2-40B4-BE49-F238E27FC236}">
                <a16:creationId xmlns:a16="http://schemas.microsoft.com/office/drawing/2014/main" id="{3030C6A3-2BAD-C03D-F935-6C77321E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1758950"/>
            <a:ext cx="4252912"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5">
            <a:extLst>
              <a:ext uri="{FF2B5EF4-FFF2-40B4-BE49-F238E27FC236}">
                <a16:creationId xmlns:a16="http://schemas.microsoft.com/office/drawing/2014/main" id="{8B6EE480-EE94-ADAD-3072-C27EE70E74BD}"/>
              </a:ext>
            </a:extLst>
          </p:cNvPr>
          <p:cNvSpPr>
            <a:spLocks noGrp="1" noChangeArrowheads="1"/>
          </p:cNvSpPr>
          <p:nvPr>
            <p:ph type="title"/>
          </p:nvPr>
        </p:nvSpPr>
        <p:spPr/>
        <p:txBody>
          <a:bodyPr/>
          <a:lstStyle/>
          <a:p>
            <a:pPr eaLnBrk="1" hangingPunct="1"/>
            <a:r>
              <a:rPr lang="en-US" altLang="en-US"/>
              <a:t>YAW – Rudder – Vertical Axis</a:t>
            </a:r>
          </a:p>
        </p:txBody>
      </p:sp>
      <p:sp>
        <p:nvSpPr>
          <p:cNvPr id="51203" name="Content Placeholder 7">
            <a:extLst>
              <a:ext uri="{FF2B5EF4-FFF2-40B4-BE49-F238E27FC236}">
                <a16:creationId xmlns:a16="http://schemas.microsoft.com/office/drawing/2014/main" id="{25A4B501-D818-B6E8-FFB1-05E522D7F959}"/>
              </a:ext>
            </a:extLst>
          </p:cNvPr>
          <p:cNvSpPr>
            <a:spLocks noGrp="1" noChangeArrowheads="1"/>
          </p:cNvSpPr>
          <p:nvPr>
            <p:ph sz="half" idx="1"/>
          </p:nvPr>
        </p:nvSpPr>
        <p:spPr/>
        <p:txBody>
          <a:bodyPr/>
          <a:lstStyle/>
          <a:p>
            <a:pPr marL="0" indent="0" eaLnBrk="1" hangingPunct="1">
              <a:buFontTx/>
              <a:buNone/>
              <a:defRPr/>
            </a:pPr>
            <a:r>
              <a:rPr lang="en-US" altLang="en-US" b="1" dirty="0"/>
              <a:t>Rudder</a:t>
            </a:r>
            <a:r>
              <a:rPr lang="en-US" altLang="en-US" dirty="0"/>
              <a:t> </a:t>
            </a:r>
          </a:p>
          <a:p>
            <a:pPr eaLnBrk="1" hangingPunct="1">
              <a:defRPr/>
            </a:pPr>
            <a:r>
              <a:rPr lang="en-US" altLang="en-US" dirty="0">
                <a:cs typeface="Times New Roman" panose="02020603050405020304" pitchFamily="18" charset="0"/>
              </a:rPr>
              <a:t>Vertical part of the tail that can move from side to side. </a:t>
            </a:r>
          </a:p>
          <a:p>
            <a:pPr eaLnBrk="1" hangingPunct="1">
              <a:defRPr/>
            </a:pPr>
            <a:r>
              <a:rPr lang="en-US" altLang="en-US" dirty="0">
                <a:cs typeface="Times New Roman" panose="02020603050405020304" pitchFamily="18" charset="0"/>
              </a:rPr>
              <a:t>Controls yaw </a:t>
            </a:r>
            <a:br>
              <a:rPr lang="en-US" altLang="en-US" dirty="0">
                <a:cs typeface="Times New Roman" panose="02020603050405020304" pitchFamily="18" charset="0"/>
              </a:rPr>
            </a:br>
            <a:r>
              <a:rPr lang="en-US" altLang="en-US" dirty="0">
                <a:cs typeface="Times New Roman" panose="02020603050405020304" pitchFamily="18" charset="0"/>
              </a:rPr>
              <a:t>(nose direction).</a:t>
            </a:r>
          </a:p>
          <a:p>
            <a:pPr eaLnBrk="1" hangingPunct="1">
              <a:defRPr/>
            </a:pPr>
            <a:endParaRPr lang="en-US" altLang="en-US" dirty="0"/>
          </a:p>
        </p:txBody>
      </p:sp>
      <p:sp>
        <p:nvSpPr>
          <p:cNvPr id="60420" name="Slide Number Placeholder 10">
            <a:extLst>
              <a:ext uri="{FF2B5EF4-FFF2-40B4-BE49-F238E27FC236}">
                <a16:creationId xmlns:a16="http://schemas.microsoft.com/office/drawing/2014/main" id="{97BCE097-5CA2-06FF-5E73-9110C21593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7AAECC5C-53F3-4B26-93D8-B89799B5479D}" type="slidenum">
              <a:rPr lang="en-US" altLang="en-US" sz="1400" smtClean="0">
                <a:latin typeface="Times New Roman" panose="02020603050405020304" pitchFamily="18" charset="0"/>
              </a:rPr>
              <a:pPr>
                <a:spcBef>
                  <a:spcPct val="0"/>
                </a:spcBef>
                <a:buClrTx/>
                <a:buFontTx/>
                <a:buNone/>
              </a:pPr>
              <a:t>27</a:t>
            </a:fld>
            <a:endParaRPr lang="en-US" altLang="en-US" sz="1400">
              <a:latin typeface="Times New Roman" panose="02020603050405020304" pitchFamily="18" charset="0"/>
            </a:endParaRPr>
          </a:p>
        </p:txBody>
      </p:sp>
      <p:sp>
        <p:nvSpPr>
          <p:cNvPr id="60421" name="Text Box 11">
            <a:extLst>
              <a:ext uri="{FF2B5EF4-FFF2-40B4-BE49-F238E27FC236}">
                <a16:creationId xmlns:a16="http://schemas.microsoft.com/office/drawing/2014/main" id="{C4D26977-1E01-4853-0525-C73FE94D51F6}"/>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60422" name="Picture 2">
            <a:extLst>
              <a:ext uri="{FF2B5EF4-FFF2-40B4-BE49-F238E27FC236}">
                <a16:creationId xmlns:a16="http://schemas.microsoft.com/office/drawing/2014/main" id="{D82934C4-A4A8-E865-2E0D-051163E9F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188" y="998538"/>
            <a:ext cx="4586287"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Oval 4">
            <a:extLst>
              <a:ext uri="{FF2B5EF4-FFF2-40B4-BE49-F238E27FC236}">
                <a16:creationId xmlns:a16="http://schemas.microsoft.com/office/drawing/2014/main" id="{3B9C5079-F71A-74EE-91A2-8A117835D6E3}"/>
              </a:ext>
            </a:extLst>
          </p:cNvPr>
          <p:cNvSpPr>
            <a:spLocks noChangeArrowheads="1"/>
          </p:cNvSpPr>
          <p:nvPr/>
        </p:nvSpPr>
        <p:spPr bwMode="auto">
          <a:xfrm>
            <a:off x="4191000" y="2514600"/>
            <a:ext cx="4953000" cy="2133600"/>
          </a:xfrm>
          <a:prstGeom prst="ellipse">
            <a:avLst/>
          </a:prstGeom>
          <a:noFill/>
          <a:ln w="12700" cap="sq" algn="ctr">
            <a:solidFill>
              <a:srgbClr val="FF151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5">
            <a:extLst>
              <a:ext uri="{FF2B5EF4-FFF2-40B4-BE49-F238E27FC236}">
                <a16:creationId xmlns:a16="http://schemas.microsoft.com/office/drawing/2014/main" id="{4468A2CD-3ED5-29D2-BD04-BFEDB11AB0A2}"/>
              </a:ext>
            </a:extLst>
          </p:cNvPr>
          <p:cNvSpPr>
            <a:spLocks noGrp="1" noChangeArrowheads="1"/>
          </p:cNvSpPr>
          <p:nvPr>
            <p:ph type="title"/>
          </p:nvPr>
        </p:nvSpPr>
        <p:spPr/>
        <p:txBody>
          <a:bodyPr/>
          <a:lstStyle/>
          <a:p>
            <a:pPr eaLnBrk="1" hangingPunct="1"/>
            <a:r>
              <a:rPr lang="en-US" altLang="en-US"/>
              <a:t>YAW – Rudder – Vertical Axis</a:t>
            </a:r>
          </a:p>
        </p:txBody>
      </p:sp>
      <p:sp>
        <p:nvSpPr>
          <p:cNvPr id="51203" name="Content Placeholder 7">
            <a:extLst>
              <a:ext uri="{FF2B5EF4-FFF2-40B4-BE49-F238E27FC236}">
                <a16:creationId xmlns:a16="http://schemas.microsoft.com/office/drawing/2014/main" id="{5F3CB3D6-EE95-754E-B34D-9D15B5C78DFE}"/>
              </a:ext>
            </a:extLst>
          </p:cNvPr>
          <p:cNvSpPr>
            <a:spLocks noGrp="1" noChangeArrowheads="1"/>
          </p:cNvSpPr>
          <p:nvPr>
            <p:ph sz="half" idx="1"/>
          </p:nvPr>
        </p:nvSpPr>
        <p:spPr/>
        <p:txBody>
          <a:bodyPr/>
          <a:lstStyle/>
          <a:p>
            <a:pPr marL="0" indent="0" eaLnBrk="1" hangingPunct="1">
              <a:buFontTx/>
              <a:buNone/>
              <a:defRPr/>
            </a:pPr>
            <a:r>
              <a:rPr lang="en-US" altLang="en-US" b="1" dirty="0"/>
              <a:t>Rudder</a:t>
            </a:r>
            <a:r>
              <a:rPr lang="en-US" altLang="en-US" dirty="0"/>
              <a:t> </a:t>
            </a:r>
          </a:p>
          <a:p>
            <a:pPr eaLnBrk="1" hangingPunct="1">
              <a:defRPr/>
            </a:pPr>
            <a:r>
              <a:rPr lang="en-US" altLang="en-US" dirty="0">
                <a:cs typeface="Times New Roman" panose="02020603050405020304" pitchFamily="18" charset="0"/>
              </a:rPr>
              <a:t>Vertical part of the tail that can move from side to side. </a:t>
            </a:r>
          </a:p>
          <a:p>
            <a:pPr eaLnBrk="1" hangingPunct="1">
              <a:defRPr/>
            </a:pPr>
            <a:r>
              <a:rPr lang="en-US" altLang="en-US" dirty="0">
                <a:cs typeface="Times New Roman" panose="02020603050405020304" pitchFamily="18" charset="0"/>
              </a:rPr>
              <a:t>Controls yaw </a:t>
            </a:r>
            <a:br>
              <a:rPr lang="en-US" altLang="en-US" dirty="0">
                <a:cs typeface="Times New Roman" panose="02020603050405020304" pitchFamily="18" charset="0"/>
              </a:rPr>
            </a:br>
            <a:r>
              <a:rPr lang="en-US" altLang="en-US" dirty="0">
                <a:cs typeface="Times New Roman" panose="02020603050405020304" pitchFamily="18" charset="0"/>
              </a:rPr>
              <a:t>(nose direction).</a:t>
            </a:r>
          </a:p>
          <a:p>
            <a:pPr eaLnBrk="1" hangingPunct="1">
              <a:defRPr/>
            </a:pPr>
            <a:r>
              <a:rPr lang="en-US" altLang="en-US" dirty="0">
                <a:cs typeface="Times New Roman" panose="02020603050405020304" pitchFamily="18" charset="0"/>
              </a:rPr>
              <a:t>Controlled by foot pedals.</a:t>
            </a:r>
            <a:endParaRPr lang="en-US" altLang="en-US" dirty="0"/>
          </a:p>
          <a:p>
            <a:pPr eaLnBrk="1" hangingPunct="1">
              <a:defRPr/>
            </a:pPr>
            <a:endParaRPr lang="en-US" altLang="en-US" dirty="0"/>
          </a:p>
        </p:txBody>
      </p:sp>
      <p:sp>
        <p:nvSpPr>
          <p:cNvPr id="62468" name="Slide Number Placeholder 10">
            <a:extLst>
              <a:ext uri="{FF2B5EF4-FFF2-40B4-BE49-F238E27FC236}">
                <a16:creationId xmlns:a16="http://schemas.microsoft.com/office/drawing/2014/main" id="{6B9A6B98-CA23-4440-4ECE-36642E8742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2DF5871D-602C-440F-B996-B78A44519776}" type="slidenum">
              <a:rPr lang="en-US" altLang="en-US" sz="1400" smtClean="0">
                <a:latin typeface="Times New Roman" panose="02020603050405020304" pitchFamily="18" charset="0"/>
              </a:rPr>
              <a:pPr>
                <a:spcBef>
                  <a:spcPct val="0"/>
                </a:spcBef>
                <a:buClrTx/>
                <a:buFontTx/>
                <a:buNone/>
              </a:pPr>
              <a:t>28</a:t>
            </a:fld>
            <a:endParaRPr lang="en-US" altLang="en-US" sz="1400">
              <a:latin typeface="Times New Roman" panose="02020603050405020304" pitchFamily="18" charset="0"/>
            </a:endParaRPr>
          </a:p>
        </p:txBody>
      </p:sp>
      <p:sp>
        <p:nvSpPr>
          <p:cNvPr id="62469" name="Text Box 11">
            <a:extLst>
              <a:ext uri="{FF2B5EF4-FFF2-40B4-BE49-F238E27FC236}">
                <a16:creationId xmlns:a16="http://schemas.microsoft.com/office/drawing/2014/main" id="{75909DF9-9121-BE38-A3D5-9C70FC605DFA}"/>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62470" name="Picture 5">
            <a:extLst>
              <a:ext uri="{FF2B5EF4-FFF2-40B4-BE49-F238E27FC236}">
                <a16:creationId xmlns:a16="http://schemas.microsoft.com/office/drawing/2014/main" id="{613D3377-D74C-A297-8504-C3C37E9E0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025" y="1811338"/>
            <a:ext cx="49514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B98563B5-3E46-4BA4-123C-71072711C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488" y="1524000"/>
            <a:ext cx="51196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a:extLst>
              <a:ext uri="{FF2B5EF4-FFF2-40B4-BE49-F238E27FC236}">
                <a16:creationId xmlns:a16="http://schemas.microsoft.com/office/drawing/2014/main" id="{C6341965-D1EF-4553-A667-636417759C5A}"/>
              </a:ext>
            </a:extLst>
          </p:cNvPr>
          <p:cNvSpPr>
            <a:spLocks noGrp="1" noChangeArrowheads="1"/>
          </p:cNvSpPr>
          <p:nvPr>
            <p:ph type="title"/>
          </p:nvPr>
        </p:nvSpPr>
        <p:spPr/>
        <p:txBody>
          <a:bodyPr/>
          <a:lstStyle/>
          <a:p>
            <a:pPr eaLnBrk="1" hangingPunct="1"/>
            <a:r>
              <a:rPr lang="en-US" altLang="en-US"/>
              <a:t>ROLL – Ailerons – Longitudinal</a:t>
            </a:r>
          </a:p>
        </p:txBody>
      </p:sp>
      <p:sp>
        <p:nvSpPr>
          <p:cNvPr id="53251" name="Content Placeholder 5">
            <a:extLst>
              <a:ext uri="{FF2B5EF4-FFF2-40B4-BE49-F238E27FC236}">
                <a16:creationId xmlns:a16="http://schemas.microsoft.com/office/drawing/2014/main" id="{E0D90225-A7D0-5A9F-D46C-EC135C33A746}"/>
              </a:ext>
            </a:extLst>
          </p:cNvPr>
          <p:cNvSpPr>
            <a:spLocks noGrp="1" noChangeArrowheads="1"/>
          </p:cNvSpPr>
          <p:nvPr>
            <p:ph idx="1"/>
          </p:nvPr>
        </p:nvSpPr>
        <p:spPr>
          <a:xfrm>
            <a:off x="250825" y="1743075"/>
            <a:ext cx="4244975" cy="4919663"/>
          </a:xfrm>
        </p:spPr>
        <p:txBody>
          <a:bodyPr/>
          <a:lstStyle/>
          <a:p>
            <a:pPr marL="0" indent="0" eaLnBrk="1" hangingPunct="1">
              <a:buFontTx/>
              <a:buNone/>
              <a:defRPr/>
            </a:pPr>
            <a:r>
              <a:rPr lang="en-US" altLang="en-US" sz="2800" b="1" dirty="0"/>
              <a:t>Ailerons</a:t>
            </a:r>
          </a:p>
          <a:p>
            <a:pPr eaLnBrk="1" hangingPunct="1">
              <a:defRPr/>
            </a:pPr>
            <a:r>
              <a:rPr lang="en-US" altLang="en-US" sz="2800" dirty="0"/>
              <a:t>Movable airfoil at the trailing edge of an airplane wing.</a:t>
            </a:r>
          </a:p>
          <a:p>
            <a:pPr eaLnBrk="1" hangingPunct="1">
              <a:defRPr/>
            </a:pPr>
            <a:r>
              <a:rPr lang="en-US" altLang="en-US" sz="2800" dirty="0"/>
              <a:t>Move in opposite directions.</a:t>
            </a:r>
            <a:endParaRPr lang="en-US" altLang="en-US" dirty="0"/>
          </a:p>
        </p:txBody>
      </p:sp>
      <p:sp>
        <p:nvSpPr>
          <p:cNvPr id="64517" name="Slide Number Placeholder 6">
            <a:extLst>
              <a:ext uri="{FF2B5EF4-FFF2-40B4-BE49-F238E27FC236}">
                <a16:creationId xmlns:a16="http://schemas.microsoft.com/office/drawing/2014/main" id="{4068A12A-8301-6712-6D66-3710CD094C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FE83C09D-3FA0-4FEF-B3E3-09E2238A61A8}" type="slidenum">
              <a:rPr lang="en-US" altLang="en-US" sz="1400" smtClean="0">
                <a:latin typeface="Times New Roman" panose="02020603050405020304" pitchFamily="18" charset="0"/>
              </a:rPr>
              <a:pPr>
                <a:spcBef>
                  <a:spcPct val="0"/>
                </a:spcBef>
                <a:buClrTx/>
                <a:buFontTx/>
                <a:buNone/>
              </a:pPr>
              <a:t>29</a:t>
            </a:fld>
            <a:endParaRPr lang="en-US" altLang="en-US" sz="1400">
              <a:latin typeface="Times New Roman" panose="02020603050405020304" pitchFamily="18" charset="0"/>
            </a:endParaRPr>
          </a:p>
        </p:txBody>
      </p:sp>
      <p:sp>
        <p:nvSpPr>
          <p:cNvPr id="64518" name="Text Box 11">
            <a:extLst>
              <a:ext uri="{FF2B5EF4-FFF2-40B4-BE49-F238E27FC236}">
                <a16:creationId xmlns:a16="http://schemas.microsoft.com/office/drawing/2014/main" id="{5F3FE689-5C53-415F-8591-AC7EEC2D39E6}"/>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ED4B049-F457-4020-5D94-359CB4D4DE81}"/>
              </a:ext>
            </a:extLst>
          </p:cNvPr>
          <p:cNvSpPr>
            <a:spLocks noGrp="1" noChangeArrowheads="1"/>
          </p:cNvSpPr>
          <p:nvPr>
            <p:ph type="title"/>
          </p:nvPr>
        </p:nvSpPr>
        <p:spPr/>
        <p:txBody>
          <a:bodyPr/>
          <a:lstStyle/>
          <a:p>
            <a:pPr eaLnBrk="1" hangingPunct="1"/>
            <a:r>
              <a:rPr lang="en-US" altLang="en-US"/>
              <a:t>Forces on an Airplane</a:t>
            </a:r>
          </a:p>
        </p:txBody>
      </p:sp>
      <p:pic>
        <p:nvPicPr>
          <p:cNvPr id="11267" name="Picture 6" descr="http://faculty.etsu.edu/gardnerr/wright-brothers/airplane-forces.bmp">
            <a:extLst>
              <a:ext uri="{FF2B5EF4-FFF2-40B4-BE49-F238E27FC236}">
                <a16:creationId xmlns:a16="http://schemas.microsoft.com/office/drawing/2014/main" id="{D18AB113-36D3-61F0-F171-E773AF2B28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57350" y="1676400"/>
            <a:ext cx="5734050" cy="3822700"/>
          </a:xfrm>
          <a:noFill/>
        </p:spPr>
      </p:pic>
      <p:sp>
        <p:nvSpPr>
          <p:cNvPr id="11268" name="Text Box 5">
            <a:extLst>
              <a:ext uri="{FF2B5EF4-FFF2-40B4-BE49-F238E27FC236}">
                <a16:creationId xmlns:a16="http://schemas.microsoft.com/office/drawing/2014/main" id="{63EA078D-0386-2701-A0C1-9B8EB48362DC}"/>
              </a:ext>
            </a:extLst>
          </p:cNvPr>
          <p:cNvSpPr txBox="1">
            <a:spLocks noChangeArrowheads="1"/>
          </p:cNvSpPr>
          <p:nvPr/>
        </p:nvSpPr>
        <p:spPr bwMode="auto">
          <a:xfrm>
            <a:off x="603250" y="5757863"/>
            <a:ext cx="7939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2800">
                <a:latin typeface="Arial" panose="020B0604020202020204" pitchFamily="34" charset="0"/>
              </a:rPr>
              <a:t>Flight is the result of the balance of these forces</a:t>
            </a:r>
          </a:p>
        </p:txBody>
      </p:sp>
      <p:sp>
        <p:nvSpPr>
          <p:cNvPr id="11269" name="Slide Number Placeholder 5">
            <a:extLst>
              <a:ext uri="{FF2B5EF4-FFF2-40B4-BE49-F238E27FC236}">
                <a16:creationId xmlns:a16="http://schemas.microsoft.com/office/drawing/2014/main" id="{619A6F8B-D241-BCD2-7F9D-FFA0FB737A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39465DCF-C4DE-419E-950E-3D211C0D5A16}" type="slidenum">
              <a:rPr lang="en-US" altLang="en-US" sz="1400" smtClean="0">
                <a:latin typeface="Times New Roman" panose="02020603050405020304" pitchFamily="18" charset="0"/>
              </a:rPr>
              <a:pPr>
                <a:spcBef>
                  <a:spcPct val="0"/>
                </a:spcBef>
                <a:buClrTx/>
                <a:buFontTx/>
                <a:buNone/>
              </a:pPr>
              <a:t>3</a:t>
            </a:fld>
            <a:endParaRPr lang="en-US" altLang="en-US" sz="1400">
              <a:latin typeface="Times New Roman" panose="02020603050405020304" pitchFamily="18" charset="0"/>
            </a:endParaRPr>
          </a:p>
        </p:txBody>
      </p:sp>
      <p:sp>
        <p:nvSpPr>
          <p:cNvPr id="11270" name="Text Box 11">
            <a:extLst>
              <a:ext uri="{FF2B5EF4-FFF2-40B4-BE49-F238E27FC236}">
                <a16:creationId xmlns:a16="http://schemas.microsoft.com/office/drawing/2014/main" id="{A1D9AA4A-95AF-F43A-08DE-D85267488B38}"/>
              </a:ext>
            </a:extLst>
          </p:cNvPr>
          <p:cNvSpPr txBox="1">
            <a:spLocks noChangeArrowheads="1"/>
          </p:cNvSpPr>
          <p:nvPr/>
        </p:nvSpPr>
        <p:spPr bwMode="auto">
          <a:xfrm>
            <a:off x="30797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1b)</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2E470F8-24B4-61EE-6BDA-157C65E5171E}"/>
              </a:ext>
            </a:extLst>
          </p:cNvPr>
          <p:cNvSpPr>
            <a:spLocks noGrp="1" noChangeArrowheads="1"/>
          </p:cNvSpPr>
          <p:nvPr>
            <p:ph type="title"/>
          </p:nvPr>
        </p:nvSpPr>
        <p:spPr/>
        <p:txBody>
          <a:bodyPr/>
          <a:lstStyle/>
          <a:p>
            <a:pPr eaLnBrk="1" hangingPunct="1"/>
            <a:r>
              <a:rPr lang="en-US" altLang="en-US"/>
              <a:t>ROLL – Ailerons – Longitudinal</a:t>
            </a:r>
          </a:p>
        </p:txBody>
      </p:sp>
      <p:sp>
        <p:nvSpPr>
          <p:cNvPr id="53251" name="Content Placeholder 5">
            <a:extLst>
              <a:ext uri="{FF2B5EF4-FFF2-40B4-BE49-F238E27FC236}">
                <a16:creationId xmlns:a16="http://schemas.microsoft.com/office/drawing/2014/main" id="{129799A1-A8F7-E0B9-CECA-05D6CFD82A54}"/>
              </a:ext>
            </a:extLst>
          </p:cNvPr>
          <p:cNvSpPr>
            <a:spLocks noGrp="1" noChangeArrowheads="1"/>
          </p:cNvSpPr>
          <p:nvPr>
            <p:ph idx="1"/>
          </p:nvPr>
        </p:nvSpPr>
        <p:spPr>
          <a:xfrm>
            <a:off x="250825" y="1743075"/>
            <a:ext cx="4549775" cy="4919663"/>
          </a:xfrm>
        </p:spPr>
        <p:txBody>
          <a:bodyPr/>
          <a:lstStyle/>
          <a:p>
            <a:pPr marL="0" indent="0" eaLnBrk="1" hangingPunct="1">
              <a:buFontTx/>
              <a:buNone/>
              <a:defRPr/>
            </a:pPr>
            <a:r>
              <a:rPr lang="en-US" altLang="en-US" sz="2800" b="1" dirty="0"/>
              <a:t>Ailerons</a:t>
            </a:r>
          </a:p>
          <a:p>
            <a:pPr eaLnBrk="1" hangingPunct="1">
              <a:defRPr/>
            </a:pPr>
            <a:r>
              <a:rPr lang="en-US" altLang="en-US" sz="2800" dirty="0"/>
              <a:t>Movable airfoil at </a:t>
            </a:r>
            <a:br>
              <a:rPr lang="en-US" altLang="en-US" sz="2800" dirty="0"/>
            </a:br>
            <a:r>
              <a:rPr lang="en-US" altLang="en-US" sz="2800" dirty="0"/>
              <a:t>the trailing edge of </a:t>
            </a:r>
            <a:br>
              <a:rPr lang="en-US" altLang="en-US" sz="2800" dirty="0"/>
            </a:br>
            <a:r>
              <a:rPr lang="en-US" altLang="en-US" sz="2800" dirty="0"/>
              <a:t>an airplane wing.</a:t>
            </a:r>
          </a:p>
          <a:p>
            <a:pPr eaLnBrk="1" hangingPunct="1">
              <a:defRPr/>
            </a:pPr>
            <a:r>
              <a:rPr lang="en-US" altLang="en-US" sz="2800" dirty="0"/>
              <a:t>Move in opposite directions.</a:t>
            </a:r>
          </a:p>
          <a:p>
            <a:pPr eaLnBrk="1" hangingPunct="1">
              <a:defRPr/>
            </a:pPr>
            <a:r>
              <a:rPr lang="en-US" altLang="en-US" sz="2800" dirty="0"/>
              <a:t>Control roll (banking).</a:t>
            </a:r>
          </a:p>
          <a:p>
            <a:pPr eaLnBrk="1" hangingPunct="1">
              <a:defRPr/>
            </a:pPr>
            <a:endParaRPr lang="en-US" altLang="en-US" dirty="0"/>
          </a:p>
        </p:txBody>
      </p:sp>
      <p:sp>
        <p:nvSpPr>
          <p:cNvPr id="66564" name="Slide Number Placeholder 6">
            <a:extLst>
              <a:ext uri="{FF2B5EF4-FFF2-40B4-BE49-F238E27FC236}">
                <a16:creationId xmlns:a16="http://schemas.microsoft.com/office/drawing/2014/main" id="{A0F15E26-74A7-496D-E868-E402E4B062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561BB35F-0C2B-4DC6-9495-E0A9905B700C}" type="slidenum">
              <a:rPr lang="en-US" altLang="en-US" sz="1400" smtClean="0">
                <a:latin typeface="Times New Roman" panose="02020603050405020304" pitchFamily="18" charset="0"/>
              </a:rPr>
              <a:pPr>
                <a:spcBef>
                  <a:spcPct val="0"/>
                </a:spcBef>
                <a:buClrTx/>
                <a:buFontTx/>
                <a:buNone/>
              </a:pPr>
              <a:t>30</a:t>
            </a:fld>
            <a:endParaRPr lang="en-US" altLang="en-US" sz="1400">
              <a:latin typeface="Times New Roman" panose="02020603050405020304" pitchFamily="18" charset="0"/>
            </a:endParaRPr>
          </a:p>
        </p:txBody>
      </p:sp>
      <p:sp>
        <p:nvSpPr>
          <p:cNvPr id="66565" name="Text Box 11">
            <a:extLst>
              <a:ext uri="{FF2B5EF4-FFF2-40B4-BE49-F238E27FC236}">
                <a16:creationId xmlns:a16="http://schemas.microsoft.com/office/drawing/2014/main" id="{589F3F7B-63FE-C32F-B30F-1573BAC4B8C7}"/>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66566" name="Picture 1">
            <a:extLst>
              <a:ext uri="{FF2B5EF4-FFF2-40B4-BE49-F238E27FC236}">
                <a16:creationId xmlns:a16="http://schemas.microsoft.com/office/drawing/2014/main" id="{1CE2920F-9CA8-5F0D-2222-39C5E7B37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17625"/>
            <a:ext cx="44323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Oval 3">
            <a:extLst>
              <a:ext uri="{FF2B5EF4-FFF2-40B4-BE49-F238E27FC236}">
                <a16:creationId xmlns:a16="http://schemas.microsoft.com/office/drawing/2014/main" id="{11FB33D9-BC53-91D8-F7CD-27ABFDCF353F}"/>
              </a:ext>
            </a:extLst>
          </p:cNvPr>
          <p:cNvSpPr>
            <a:spLocks noChangeArrowheads="1"/>
          </p:cNvSpPr>
          <p:nvPr/>
        </p:nvSpPr>
        <p:spPr bwMode="auto">
          <a:xfrm>
            <a:off x="4160838" y="914400"/>
            <a:ext cx="4953000" cy="2133600"/>
          </a:xfrm>
          <a:prstGeom prst="ellipse">
            <a:avLst/>
          </a:prstGeom>
          <a:noFill/>
          <a:ln w="12700" cap="sq" algn="ctr">
            <a:solidFill>
              <a:srgbClr val="FF151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a:extLst>
              <a:ext uri="{FF2B5EF4-FFF2-40B4-BE49-F238E27FC236}">
                <a16:creationId xmlns:a16="http://schemas.microsoft.com/office/drawing/2014/main" id="{B8318753-4F76-6494-9D5F-7433F1891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4068763"/>
            <a:ext cx="3976688"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2">
            <a:extLst>
              <a:ext uri="{FF2B5EF4-FFF2-40B4-BE49-F238E27FC236}">
                <a16:creationId xmlns:a16="http://schemas.microsoft.com/office/drawing/2014/main" id="{CA5070E2-7FD7-7C79-B8C1-8F1D07C66FE6}"/>
              </a:ext>
            </a:extLst>
          </p:cNvPr>
          <p:cNvSpPr>
            <a:spLocks noGrp="1" noChangeArrowheads="1"/>
          </p:cNvSpPr>
          <p:nvPr>
            <p:ph type="title"/>
          </p:nvPr>
        </p:nvSpPr>
        <p:spPr/>
        <p:txBody>
          <a:bodyPr/>
          <a:lstStyle/>
          <a:p>
            <a:pPr eaLnBrk="1" hangingPunct="1"/>
            <a:r>
              <a:rPr lang="en-US" altLang="en-US"/>
              <a:t>ROLL – Ailerons – Longitudinal</a:t>
            </a:r>
          </a:p>
        </p:txBody>
      </p:sp>
      <p:sp>
        <p:nvSpPr>
          <p:cNvPr id="53251" name="Content Placeholder 5">
            <a:extLst>
              <a:ext uri="{FF2B5EF4-FFF2-40B4-BE49-F238E27FC236}">
                <a16:creationId xmlns:a16="http://schemas.microsoft.com/office/drawing/2014/main" id="{DD9664FA-4160-6D65-B77E-331D1D7295C5}"/>
              </a:ext>
            </a:extLst>
          </p:cNvPr>
          <p:cNvSpPr>
            <a:spLocks noGrp="1" noChangeArrowheads="1"/>
          </p:cNvSpPr>
          <p:nvPr>
            <p:ph idx="1"/>
          </p:nvPr>
        </p:nvSpPr>
        <p:spPr>
          <a:xfrm>
            <a:off x="250825" y="1743075"/>
            <a:ext cx="6127750" cy="4919663"/>
          </a:xfrm>
        </p:spPr>
        <p:txBody>
          <a:bodyPr/>
          <a:lstStyle/>
          <a:p>
            <a:pPr marL="0" indent="0" eaLnBrk="1" hangingPunct="1">
              <a:buFontTx/>
              <a:buNone/>
              <a:defRPr/>
            </a:pPr>
            <a:r>
              <a:rPr lang="en-US" altLang="en-US" sz="2800" b="1" dirty="0"/>
              <a:t>Ailerons</a:t>
            </a:r>
          </a:p>
          <a:p>
            <a:pPr eaLnBrk="1" hangingPunct="1">
              <a:defRPr/>
            </a:pPr>
            <a:r>
              <a:rPr lang="en-US" altLang="en-US" sz="2800" dirty="0"/>
              <a:t>Movable airfoil at the </a:t>
            </a:r>
            <a:br>
              <a:rPr lang="en-US" altLang="en-US" sz="2800" dirty="0"/>
            </a:br>
            <a:r>
              <a:rPr lang="en-US" altLang="en-US" sz="2800" dirty="0"/>
              <a:t>trailing edge of an </a:t>
            </a:r>
            <a:br>
              <a:rPr lang="en-US" altLang="en-US" sz="2800" dirty="0"/>
            </a:br>
            <a:r>
              <a:rPr lang="en-US" altLang="en-US" sz="2800" dirty="0"/>
              <a:t>airplane wing.</a:t>
            </a:r>
          </a:p>
          <a:p>
            <a:pPr eaLnBrk="1" hangingPunct="1">
              <a:defRPr/>
            </a:pPr>
            <a:r>
              <a:rPr lang="en-US" altLang="en-US" sz="2800" dirty="0"/>
              <a:t>Move in opposite </a:t>
            </a:r>
            <a:br>
              <a:rPr lang="en-US" altLang="en-US" sz="2800" dirty="0"/>
            </a:br>
            <a:r>
              <a:rPr lang="en-US" altLang="en-US" sz="2800" dirty="0"/>
              <a:t>directions.</a:t>
            </a:r>
          </a:p>
          <a:p>
            <a:pPr eaLnBrk="1" hangingPunct="1">
              <a:defRPr/>
            </a:pPr>
            <a:r>
              <a:rPr lang="en-US" altLang="en-US" sz="2800" dirty="0"/>
              <a:t>Control roll (banking).</a:t>
            </a:r>
          </a:p>
          <a:p>
            <a:pPr eaLnBrk="1" hangingPunct="1">
              <a:defRPr/>
            </a:pPr>
            <a:r>
              <a:rPr lang="en-US" altLang="en-US" sz="2800" dirty="0"/>
              <a:t>Controlled by the yoke</a:t>
            </a:r>
            <a:br>
              <a:rPr lang="en-US" altLang="en-US" sz="2800" dirty="0"/>
            </a:br>
            <a:r>
              <a:rPr lang="en-US" altLang="en-US" sz="2800" dirty="0"/>
              <a:t>or stick, turned/pulled</a:t>
            </a:r>
            <a:br>
              <a:rPr lang="en-US" altLang="en-US" sz="2800" dirty="0"/>
            </a:br>
            <a:r>
              <a:rPr lang="en-US" altLang="en-US" sz="2800" dirty="0"/>
              <a:t>to the side.</a:t>
            </a:r>
            <a:endParaRPr lang="en-US" altLang="en-US" dirty="0"/>
          </a:p>
        </p:txBody>
      </p:sp>
      <p:sp>
        <p:nvSpPr>
          <p:cNvPr id="68613" name="Slide Number Placeholder 6">
            <a:extLst>
              <a:ext uri="{FF2B5EF4-FFF2-40B4-BE49-F238E27FC236}">
                <a16:creationId xmlns:a16="http://schemas.microsoft.com/office/drawing/2014/main" id="{359EF7BF-90FE-7245-E5E4-C2321EBDC2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EE31AF2E-9C94-421B-A274-6B083B59E428}" type="slidenum">
              <a:rPr lang="en-US" altLang="en-US" sz="1400" smtClean="0">
                <a:latin typeface="Times New Roman" panose="02020603050405020304" pitchFamily="18" charset="0"/>
              </a:rPr>
              <a:pPr>
                <a:spcBef>
                  <a:spcPct val="0"/>
                </a:spcBef>
                <a:buClrTx/>
                <a:buFontTx/>
                <a:buNone/>
              </a:pPr>
              <a:t>31</a:t>
            </a:fld>
            <a:endParaRPr lang="en-US" altLang="en-US" sz="1400">
              <a:latin typeface="Times New Roman" panose="02020603050405020304" pitchFamily="18" charset="0"/>
            </a:endParaRPr>
          </a:p>
        </p:txBody>
      </p:sp>
      <p:pic>
        <p:nvPicPr>
          <p:cNvPr id="68614" name="Picture 3">
            <a:extLst>
              <a:ext uri="{FF2B5EF4-FFF2-40B4-BE49-F238E27FC236}">
                <a16:creationId xmlns:a16="http://schemas.microsoft.com/office/drawing/2014/main" id="{46E47043-8DB1-5614-775C-36834FB44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243013"/>
            <a:ext cx="5519738"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6">
            <a:extLst>
              <a:ext uri="{FF2B5EF4-FFF2-40B4-BE49-F238E27FC236}">
                <a16:creationId xmlns:a16="http://schemas.microsoft.com/office/drawing/2014/main" id="{3958F840-6433-7513-0DAE-042D6FC698B4}"/>
              </a:ext>
            </a:extLst>
          </p:cNvPr>
          <p:cNvSpPr>
            <a:spLocks noGrp="1" noChangeArrowheads="1"/>
          </p:cNvSpPr>
          <p:nvPr>
            <p:ph type="title"/>
          </p:nvPr>
        </p:nvSpPr>
        <p:spPr/>
        <p:txBody>
          <a:bodyPr/>
          <a:lstStyle/>
          <a:p>
            <a:pPr eaLnBrk="1" hangingPunct="1"/>
            <a:r>
              <a:rPr lang="en-US" altLang="en-US"/>
              <a:t>PITCH – Elevators – Lateral Axis</a:t>
            </a:r>
          </a:p>
        </p:txBody>
      </p:sp>
      <p:sp>
        <p:nvSpPr>
          <p:cNvPr id="55299" name="Content Placeholder 7">
            <a:extLst>
              <a:ext uri="{FF2B5EF4-FFF2-40B4-BE49-F238E27FC236}">
                <a16:creationId xmlns:a16="http://schemas.microsoft.com/office/drawing/2014/main" id="{E27DBAFB-48EE-5F20-0BFF-0605FBB14304}"/>
              </a:ext>
            </a:extLst>
          </p:cNvPr>
          <p:cNvSpPr>
            <a:spLocks noGrp="1" noChangeArrowheads="1"/>
          </p:cNvSpPr>
          <p:nvPr>
            <p:ph sz="half" idx="1"/>
          </p:nvPr>
        </p:nvSpPr>
        <p:spPr>
          <a:xfrm>
            <a:off x="250825" y="1700213"/>
            <a:ext cx="8054975" cy="4962525"/>
          </a:xfrm>
        </p:spPr>
        <p:txBody>
          <a:bodyPr/>
          <a:lstStyle/>
          <a:p>
            <a:pPr marL="0" indent="0" eaLnBrk="1" hangingPunct="1">
              <a:buFontTx/>
              <a:buNone/>
              <a:defRPr/>
            </a:pPr>
            <a:r>
              <a:rPr lang="en-US" altLang="en-US" dirty="0"/>
              <a:t>Elevators</a:t>
            </a:r>
          </a:p>
          <a:p>
            <a:pPr eaLnBrk="1" hangingPunct="1">
              <a:defRPr/>
            </a:pPr>
            <a:r>
              <a:rPr lang="en-US" altLang="en-US" dirty="0"/>
              <a:t>Horizontal control surface, usually on the tail, that controls the plane's pitch.</a:t>
            </a:r>
          </a:p>
          <a:p>
            <a:pPr eaLnBrk="1" hangingPunct="1">
              <a:defRPr/>
            </a:pPr>
            <a:r>
              <a:rPr lang="en-US" altLang="en-US" dirty="0"/>
              <a:t>Move together.</a:t>
            </a:r>
          </a:p>
        </p:txBody>
      </p:sp>
      <p:sp>
        <p:nvSpPr>
          <p:cNvPr id="70660" name="Slide Number Placeholder 10">
            <a:extLst>
              <a:ext uri="{FF2B5EF4-FFF2-40B4-BE49-F238E27FC236}">
                <a16:creationId xmlns:a16="http://schemas.microsoft.com/office/drawing/2014/main" id="{A68E39F2-7149-456C-727A-EBF73F1BAA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D02F6ED7-2BFD-4A67-AAF0-7CB1ADEAEF90}" type="slidenum">
              <a:rPr lang="en-US" altLang="en-US" sz="1400" smtClean="0">
                <a:latin typeface="Times New Roman" panose="02020603050405020304" pitchFamily="18" charset="0"/>
              </a:rPr>
              <a:pPr>
                <a:spcBef>
                  <a:spcPct val="0"/>
                </a:spcBef>
                <a:buClrTx/>
                <a:buFontTx/>
                <a:buNone/>
              </a:pPr>
              <a:t>32</a:t>
            </a:fld>
            <a:endParaRPr lang="en-US" altLang="en-US" sz="1400">
              <a:latin typeface="Times New Roman" panose="02020603050405020304" pitchFamily="18" charset="0"/>
            </a:endParaRPr>
          </a:p>
        </p:txBody>
      </p:sp>
      <p:sp>
        <p:nvSpPr>
          <p:cNvPr id="70661" name="Text Box 11">
            <a:extLst>
              <a:ext uri="{FF2B5EF4-FFF2-40B4-BE49-F238E27FC236}">
                <a16:creationId xmlns:a16="http://schemas.microsoft.com/office/drawing/2014/main" id="{C8348602-A9F7-51F0-FAE2-B128025D9A0E}"/>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70662" name="Picture 3">
            <a:extLst>
              <a:ext uri="{FF2B5EF4-FFF2-40B4-BE49-F238E27FC236}">
                <a16:creationId xmlns:a16="http://schemas.microsoft.com/office/drawing/2014/main" id="{192737E2-3AB1-D76F-0F09-BA6270D0F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313" y="3411538"/>
            <a:ext cx="462597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6">
            <a:extLst>
              <a:ext uri="{FF2B5EF4-FFF2-40B4-BE49-F238E27FC236}">
                <a16:creationId xmlns:a16="http://schemas.microsoft.com/office/drawing/2014/main" id="{343E90F9-AAFF-94E0-2A1E-1FA26EE05BC6}"/>
              </a:ext>
            </a:extLst>
          </p:cNvPr>
          <p:cNvSpPr>
            <a:spLocks noGrp="1" noChangeArrowheads="1"/>
          </p:cNvSpPr>
          <p:nvPr>
            <p:ph type="title"/>
          </p:nvPr>
        </p:nvSpPr>
        <p:spPr/>
        <p:txBody>
          <a:bodyPr/>
          <a:lstStyle/>
          <a:p>
            <a:pPr eaLnBrk="1" hangingPunct="1"/>
            <a:r>
              <a:rPr lang="en-US" altLang="en-US"/>
              <a:t>PITCH – Elevators – Lateral Axis</a:t>
            </a:r>
          </a:p>
        </p:txBody>
      </p:sp>
      <p:sp>
        <p:nvSpPr>
          <p:cNvPr id="55299" name="Content Placeholder 7">
            <a:extLst>
              <a:ext uri="{FF2B5EF4-FFF2-40B4-BE49-F238E27FC236}">
                <a16:creationId xmlns:a16="http://schemas.microsoft.com/office/drawing/2014/main" id="{0550D409-A268-7929-9ACD-CABBF55B2CF1}"/>
              </a:ext>
            </a:extLst>
          </p:cNvPr>
          <p:cNvSpPr>
            <a:spLocks noGrp="1" noChangeArrowheads="1"/>
          </p:cNvSpPr>
          <p:nvPr>
            <p:ph sz="half" idx="1"/>
          </p:nvPr>
        </p:nvSpPr>
        <p:spPr>
          <a:xfrm>
            <a:off x="250825" y="1700213"/>
            <a:ext cx="8054975" cy="4962525"/>
          </a:xfrm>
        </p:spPr>
        <p:txBody>
          <a:bodyPr/>
          <a:lstStyle/>
          <a:p>
            <a:pPr marL="0" indent="0" eaLnBrk="1" hangingPunct="1">
              <a:buFontTx/>
              <a:buNone/>
              <a:defRPr/>
            </a:pPr>
            <a:r>
              <a:rPr lang="en-US" altLang="en-US" dirty="0"/>
              <a:t>Elevators</a:t>
            </a:r>
          </a:p>
          <a:p>
            <a:pPr eaLnBrk="1" hangingPunct="1">
              <a:defRPr/>
            </a:pPr>
            <a:r>
              <a:rPr lang="en-US" altLang="en-US" dirty="0"/>
              <a:t>Horizontal control surface, usually on the tail, that controls the plane's pitch.</a:t>
            </a:r>
          </a:p>
          <a:p>
            <a:pPr eaLnBrk="1" hangingPunct="1">
              <a:defRPr/>
            </a:pPr>
            <a:r>
              <a:rPr lang="en-US" altLang="en-US" dirty="0"/>
              <a:t>Move together.</a:t>
            </a:r>
          </a:p>
          <a:p>
            <a:pPr eaLnBrk="1" hangingPunct="1">
              <a:defRPr/>
            </a:pPr>
            <a:r>
              <a:rPr lang="en-US" altLang="en-US" dirty="0"/>
              <a:t>Control pitch</a:t>
            </a:r>
          </a:p>
        </p:txBody>
      </p:sp>
      <p:sp>
        <p:nvSpPr>
          <p:cNvPr id="72708" name="Slide Number Placeholder 10">
            <a:extLst>
              <a:ext uri="{FF2B5EF4-FFF2-40B4-BE49-F238E27FC236}">
                <a16:creationId xmlns:a16="http://schemas.microsoft.com/office/drawing/2014/main" id="{2EDF7649-0D2E-8823-9BCE-55EA1460EE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5424C19D-CE41-4EE1-810A-8FD9BD0B372E}" type="slidenum">
              <a:rPr lang="en-US" altLang="en-US" sz="1400" smtClean="0">
                <a:latin typeface="Times New Roman" panose="02020603050405020304" pitchFamily="18" charset="0"/>
              </a:rPr>
              <a:pPr>
                <a:spcBef>
                  <a:spcPct val="0"/>
                </a:spcBef>
                <a:buClrTx/>
                <a:buFontTx/>
                <a:buNone/>
              </a:pPr>
              <a:t>33</a:t>
            </a:fld>
            <a:endParaRPr lang="en-US" altLang="en-US" sz="1400">
              <a:latin typeface="Times New Roman" panose="02020603050405020304" pitchFamily="18" charset="0"/>
            </a:endParaRPr>
          </a:p>
        </p:txBody>
      </p:sp>
      <p:sp>
        <p:nvSpPr>
          <p:cNvPr id="72709" name="Text Box 11">
            <a:extLst>
              <a:ext uri="{FF2B5EF4-FFF2-40B4-BE49-F238E27FC236}">
                <a16:creationId xmlns:a16="http://schemas.microsoft.com/office/drawing/2014/main" id="{D749567A-1BF7-AEDA-3E18-F2455EDDC99F}"/>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1c)</a:t>
            </a:r>
          </a:p>
        </p:txBody>
      </p:sp>
      <p:pic>
        <p:nvPicPr>
          <p:cNvPr id="72710" name="Picture 1">
            <a:extLst>
              <a:ext uri="{FF2B5EF4-FFF2-40B4-BE49-F238E27FC236}">
                <a16:creationId xmlns:a16="http://schemas.microsoft.com/office/drawing/2014/main" id="{0CE20BAA-B1DA-8531-AD67-76F65DA09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17625"/>
            <a:ext cx="44323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Oval 2">
            <a:extLst>
              <a:ext uri="{FF2B5EF4-FFF2-40B4-BE49-F238E27FC236}">
                <a16:creationId xmlns:a16="http://schemas.microsoft.com/office/drawing/2014/main" id="{85469486-E2B9-4272-CB1A-5360BFA14183}"/>
              </a:ext>
            </a:extLst>
          </p:cNvPr>
          <p:cNvSpPr>
            <a:spLocks noChangeArrowheads="1"/>
          </p:cNvSpPr>
          <p:nvPr/>
        </p:nvSpPr>
        <p:spPr bwMode="auto">
          <a:xfrm>
            <a:off x="4191000" y="4664075"/>
            <a:ext cx="4953000" cy="2133600"/>
          </a:xfrm>
          <a:prstGeom prst="ellipse">
            <a:avLst/>
          </a:prstGeom>
          <a:noFill/>
          <a:ln w="12700" cap="sq" algn="ctr">
            <a:solidFill>
              <a:srgbClr val="FF151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6">
            <a:extLst>
              <a:ext uri="{FF2B5EF4-FFF2-40B4-BE49-F238E27FC236}">
                <a16:creationId xmlns:a16="http://schemas.microsoft.com/office/drawing/2014/main" id="{AF3E65AF-ABBA-A33D-3FE2-02BA6C31AA0E}"/>
              </a:ext>
            </a:extLst>
          </p:cNvPr>
          <p:cNvSpPr>
            <a:spLocks noGrp="1" noChangeArrowheads="1"/>
          </p:cNvSpPr>
          <p:nvPr>
            <p:ph type="title"/>
          </p:nvPr>
        </p:nvSpPr>
        <p:spPr/>
        <p:txBody>
          <a:bodyPr/>
          <a:lstStyle/>
          <a:p>
            <a:pPr eaLnBrk="1" hangingPunct="1"/>
            <a:r>
              <a:rPr lang="en-US" altLang="en-US"/>
              <a:t>PITCH – Elevators – Lateral Axis</a:t>
            </a:r>
          </a:p>
        </p:txBody>
      </p:sp>
      <p:sp>
        <p:nvSpPr>
          <p:cNvPr id="55299" name="Content Placeholder 7">
            <a:extLst>
              <a:ext uri="{FF2B5EF4-FFF2-40B4-BE49-F238E27FC236}">
                <a16:creationId xmlns:a16="http://schemas.microsoft.com/office/drawing/2014/main" id="{AA3D89B1-6FC6-BBB9-9E14-F1E7104D31AA}"/>
              </a:ext>
            </a:extLst>
          </p:cNvPr>
          <p:cNvSpPr>
            <a:spLocks noGrp="1" noChangeArrowheads="1"/>
          </p:cNvSpPr>
          <p:nvPr>
            <p:ph sz="half" idx="1"/>
          </p:nvPr>
        </p:nvSpPr>
        <p:spPr>
          <a:xfrm>
            <a:off x="250825" y="1700213"/>
            <a:ext cx="8054975" cy="4962525"/>
          </a:xfrm>
        </p:spPr>
        <p:txBody>
          <a:bodyPr/>
          <a:lstStyle/>
          <a:p>
            <a:pPr marL="0" indent="0" eaLnBrk="1" hangingPunct="1">
              <a:buFontTx/>
              <a:buNone/>
              <a:defRPr/>
            </a:pPr>
            <a:r>
              <a:rPr lang="en-US" altLang="en-US" dirty="0"/>
              <a:t>Elevators</a:t>
            </a:r>
          </a:p>
          <a:p>
            <a:pPr eaLnBrk="1" hangingPunct="1">
              <a:defRPr/>
            </a:pPr>
            <a:r>
              <a:rPr lang="en-US" altLang="en-US" dirty="0"/>
              <a:t>Horizontal control surface, usually on the tail, that controls the plane's pitch.</a:t>
            </a:r>
          </a:p>
          <a:p>
            <a:pPr eaLnBrk="1" hangingPunct="1">
              <a:defRPr/>
            </a:pPr>
            <a:r>
              <a:rPr lang="en-US" altLang="en-US" dirty="0"/>
              <a:t>Move together.</a:t>
            </a:r>
          </a:p>
          <a:p>
            <a:pPr eaLnBrk="1" hangingPunct="1">
              <a:defRPr/>
            </a:pPr>
            <a:r>
              <a:rPr lang="en-US" altLang="en-US" dirty="0"/>
              <a:t>Control pitch</a:t>
            </a:r>
          </a:p>
          <a:p>
            <a:pPr eaLnBrk="1" hangingPunct="1">
              <a:defRPr/>
            </a:pPr>
            <a:r>
              <a:rPr lang="en-US" altLang="en-US" dirty="0"/>
              <a:t>Controlled by the yoke or stick, pulled back or pushed forward.</a:t>
            </a:r>
          </a:p>
        </p:txBody>
      </p:sp>
      <p:sp>
        <p:nvSpPr>
          <p:cNvPr id="74756" name="Slide Number Placeholder 10">
            <a:extLst>
              <a:ext uri="{FF2B5EF4-FFF2-40B4-BE49-F238E27FC236}">
                <a16:creationId xmlns:a16="http://schemas.microsoft.com/office/drawing/2014/main" id="{2AD4573D-E50F-DE72-9830-F0C101550E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AE64566A-B4A3-492D-9BF2-40B941B2E12C}" type="slidenum">
              <a:rPr lang="en-US" altLang="en-US" sz="1400" smtClean="0">
                <a:latin typeface="Times New Roman" panose="02020603050405020304" pitchFamily="18" charset="0"/>
              </a:rPr>
              <a:pPr>
                <a:spcBef>
                  <a:spcPct val="0"/>
                </a:spcBef>
                <a:buClrTx/>
                <a:buFontTx/>
                <a:buNone/>
              </a:pPr>
              <a:t>34</a:t>
            </a:fld>
            <a:endParaRPr lang="en-US" altLang="en-US" sz="1400">
              <a:latin typeface="Times New Roman" panose="02020603050405020304" pitchFamily="18" charset="0"/>
            </a:endParaRPr>
          </a:p>
        </p:txBody>
      </p:sp>
      <p:sp>
        <p:nvSpPr>
          <p:cNvPr id="74757" name="Text Box 11">
            <a:extLst>
              <a:ext uri="{FF2B5EF4-FFF2-40B4-BE49-F238E27FC236}">
                <a16:creationId xmlns:a16="http://schemas.microsoft.com/office/drawing/2014/main" id="{A4372EAB-CE48-F478-2744-A1A618B51D94}"/>
              </a:ext>
            </a:extLst>
          </p:cNvPr>
          <p:cNvSpPr txBox="1">
            <a:spLocks noChangeArrowheads="1"/>
          </p:cNvSpPr>
          <p:nvPr/>
        </p:nvSpPr>
        <p:spPr bwMode="auto">
          <a:xfrm>
            <a:off x="314325" y="6245225"/>
            <a:ext cx="177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8B30FEE1-4EEA-8B8D-BB8E-ECCDFA686D4D}"/>
              </a:ext>
            </a:extLst>
          </p:cNvPr>
          <p:cNvSpPr>
            <a:spLocks noGrp="1" noChangeArrowheads="1"/>
          </p:cNvSpPr>
          <p:nvPr>
            <p:ph type="title"/>
          </p:nvPr>
        </p:nvSpPr>
        <p:spPr/>
        <p:txBody>
          <a:bodyPr/>
          <a:lstStyle/>
          <a:p>
            <a:pPr eaLnBrk="1" hangingPunct="1"/>
            <a:r>
              <a:rPr lang="en-US" altLang="en-US"/>
              <a:t>Chair Flying: Takeoff</a:t>
            </a:r>
          </a:p>
        </p:txBody>
      </p:sp>
      <p:sp>
        <p:nvSpPr>
          <p:cNvPr id="76803" name="Slide Number Placeholder 4">
            <a:extLst>
              <a:ext uri="{FF2B5EF4-FFF2-40B4-BE49-F238E27FC236}">
                <a16:creationId xmlns:a16="http://schemas.microsoft.com/office/drawing/2014/main" id="{8A9A8C0A-CDD0-0B57-40AD-B5C6F5288A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10275125-1F59-42E3-8634-55E7C98F2886}" type="slidenum">
              <a:rPr lang="en-US" altLang="en-US" sz="1400" smtClean="0">
                <a:latin typeface="Times New Roman" panose="02020603050405020304" pitchFamily="18" charset="0"/>
              </a:rPr>
              <a:pPr>
                <a:spcBef>
                  <a:spcPct val="0"/>
                </a:spcBef>
                <a:buClrTx/>
                <a:buFontTx/>
                <a:buNone/>
              </a:pPr>
              <a:t>35</a:t>
            </a:fld>
            <a:endParaRPr lang="en-US" altLang="en-US" sz="1400">
              <a:latin typeface="Times New Roman" panose="02020603050405020304" pitchFamily="18" charset="0"/>
            </a:endParaRPr>
          </a:p>
        </p:txBody>
      </p:sp>
      <p:sp>
        <p:nvSpPr>
          <p:cNvPr id="76804" name="Text Box 11">
            <a:extLst>
              <a:ext uri="{FF2B5EF4-FFF2-40B4-BE49-F238E27FC236}">
                <a16:creationId xmlns:a16="http://schemas.microsoft.com/office/drawing/2014/main" id="{6E6DC05B-A4F6-D5B4-5C8F-D7FFC01ED0CB}"/>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1d)</a:t>
            </a:r>
          </a:p>
        </p:txBody>
      </p:sp>
      <p:graphicFrame>
        <p:nvGraphicFramePr>
          <p:cNvPr id="3" name="Table 3">
            <a:extLst>
              <a:ext uri="{FF2B5EF4-FFF2-40B4-BE49-F238E27FC236}">
                <a16:creationId xmlns:a16="http://schemas.microsoft.com/office/drawing/2014/main" id="{6955DBFB-9EB5-489B-B79D-E3D8C08E6B48}"/>
              </a:ext>
            </a:extLst>
          </p:cNvPr>
          <p:cNvGraphicFramePr>
            <a:graphicFrameLocks noGrp="1"/>
          </p:cNvGraphicFramePr>
          <p:nvPr/>
        </p:nvGraphicFramePr>
        <p:xfrm>
          <a:off x="1619250" y="1905000"/>
          <a:ext cx="5905500" cy="21240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951">
                <a:tc gridSpan="2">
                  <a:txBody>
                    <a:bodyPr/>
                    <a:lstStyle/>
                    <a:p>
                      <a:r>
                        <a:rPr lang="en-US" sz="1800" dirty="0"/>
                        <a:t>Control</a:t>
                      </a:r>
                    </a:p>
                  </a:txBody>
                  <a:tcPr marT="45734" marB="45734"/>
                </a:tc>
                <a:tc hMerge="1">
                  <a:txBody>
                    <a:bodyPr/>
                    <a:lstStyle/>
                    <a:p>
                      <a:endParaRPr lang="en-US" dirty="0"/>
                    </a:p>
                  </a:txBody>
                  <a:tcPr/>
                </a:tc>
                <a:tc>
                  <a:txBody>
                    <a:bodyPr/>
                    <a:lstStyle/>
                    <a:p>
                      <a:r>
                        <a:rPr lang="en-US" sz="1800" dirty="0"/>
                        <a:t>Action</a:t>
                      </a:r>
                    </a:p>
                  </a:txBody>
                  <a:tcPr marT="45734" marB="45734"/>
                </a:tc>
                <a:extLst>
                  <a:ext uri="{0D108BD9-81ED-4DB2-BD59-A6C34878D82A}">
                    <a16:rowId xmlns:a16="http://schemas.microsoft.com/office/drawing/2014/main" val="10000"/>
                  </a:ext>
                </a:extLst>
              </a:tr>
              <a:tr h="370951">
                <a:tc>
                  <a:txBody>
                    <a:bodyPr/>
                    <a:lstStyle/>
                    <a:p>
                      <a:r>
                        <a:rPr lang="en-US" sz="1800" dirty="0"/>
                        <a:t>Throttle (thrust)</a:t>
                      </a:r>
                    </a:p>
                  </a:txBody>
                  <a:tcPr marT="45734" marB="45734"/>
                </a:tc>
                <a:tc>
                  <a:txBody>
                    <a:bodyPr/>
                    <a:lstStyle/>
                    <a:p>
                      <a:r>
                        <a:rPr lang="en-US" sz="1800" dirty="0"/>
                        <a:t>Knob</a:t>
                      </a:r>
                    </a:p>
                  </a:txBody>
                  <a:tcPr marT="45734" marB="45734"/>
                </a:tc>
                <a:tc>
                  <a:txBody>
                    <a:bodyPr/>
                    <a:lstStyle/>
                    <a:p>
                      <a:r>
                        <a:rPr lang="en-US" sz="1800" dirty="0"/>
                        <a:t>Full power</a:t>
                      </a:r>
                    </a:p>
                  </a:txBody>
                  <a:tcPr marT="45734" marB="45734"/>
                </a:tc>
                <a:extLst>
                  <a:ext uri="{0D108BD9-81ED-4DB2-BD59-A6C34878D82A}">
                    <a16:rowId xmlns:a16="http://schemas.microsoft.com/office/drawing/2014/main" val="10001"/>
                  </a:ext>
                </a:extLst>
              </a:tr>
              <a:tr h="640271">
                <a:tc>
                  <a:txBody>
                    <a:bodyPr/>
                    <a:lstStyle/>
                    <a:p>
                      <a:r>
                        <a:rPr lang="en-US" sz="1800" dirty="0"/>
                        <a:t>Elevators (pitch)</a:t>
                      </a:r>
                    </a:p>
                  </a:txBody>
                  <a:tcPr marT="45734" marB="45734"/>
                </a:tc>
                <a:tc>
                  <a:txBody>
                    <a:bodyPr/>
                    <a:lstStyle/>
                    <a:p>
                      <a:r>
                        <a:rPr lang="en-US" sz="1800" dirty="0"/>
                        <a:t>Yoke</a:t>
                      </a:r>
                    </a:p>
                  </a:txBody>
                  <a:tcPr marT="45734" marB="45734"/>
                </a:tc>
                <a:tc>
                  <a:txBody>
                    <a:bodyPr/>
                    <a:lstStyle/>
                    <a:p>
                      <a:r>
                        <a:rPr lang="en-US" sz="1800" dirty="0"/>
                        <a:t>Pull back, then</a:t>
                      </a:r>
                      <a:br>
                        <a:rPr lang="en-US" sz="1800" dirty="0"/>
                      </a:br>
                      <a:r>
                        <a:rPr lang="en-US" sz="1800" dirty="0"/>
                        <a:t>adjust as needed</a:t>
                      </a:r>
                    </a:p>
                  </a:txBody>
                  <a:tcPr marT="45734" marB="45734"/>
                </a:tc>
                <a:extLst>
                  <a:ext uri="{0D108BD9-81ED-4DB2-BD59-A6C34878D82A}">
                    <a16:rowId xmlns:a16="http://schemas.microsoft.com/office/drawing/2014/main" val="10002"/>
                  </a:ext>
                </a:extLst>
              </a:tr>
              <a:tr h="370951">
                <a:tc>
                  <a:txBody>
                    <a:bodyPr/>
                    <a:lstStyle/>
                    <a:p>
                      <a:r>
                        <a:rPr lang="en-US" sz="1800" dirty="0"/>
                        <a:t>Ailerons (roll)</a:t>
                      </a:r>
                    </a:p>
                  </a:txBody>
                  <a:tcPr marT="45734" marB="45734"/>
                </a:tc>
                <a:tc>
                  <a:txBody>
                    <a:bodyPr/>
                    <a:lstStyle/>
                    <a:p>
                      <a:r>
                        <a:rPr lang="en-US" sz="1800" dirty="0"/>
                        <a:t>Yoke</a:t>
                      </a:r>
                    </a:p>
                  </a:txBody>
                  <a:tcPr marT="45734" marB="45734"/>
                </a:tc>
                <a:tc>
                  <a:txBody>
                    <a:bodyPr/>
                    <a:lstStyle/>
                    <a:p>
                      <a:r>
                        <a:rPr lang="en-US" sz="1800" dirty="0"/>
                        <a:t>Level</a:t>
                      </a:r>
                    </a:p>
                  </a:txBody>
                  <a:tcPr marT="45734" marB="45734"/>
                </a:tc>
                <a:extLst>
                  <a:ext uri="{0D108BD9-81ED-4DB2-BD59-A6C34878D82A}">
                    <a16:rowId xmlns:a16="http://schemas.microsoft.com/office/drawing/2014/main" val="10003"/>
                  </a:ext>
                </a:extLst>
              </a:tr>
              <a:tr h="370951">
                <a:tc>
                  <a:txBody>
                    <a:bodyPr/>
                    <a:lstStyle/>
                    <a:p>
                      <a:r>
                        <a:rPr lang="en-US" sz="1800" dirty="0"/>
                        <a:t>Rudder (yaw)</a:t>
                      </a:r>
                    </a:p>
                  </a:txBody>
                  <a:tcPr marT="45734" marB="45734"/>
                </a:tc>
                <a:tc>
                  <a:txBody>
                    <a:bodyPr/>
                    <a:lstStyle/>
                    <a:p>
                      <a:r>
                        <a:rPr lang="en-US" sz="1800" dirty="0"/>
                        <a:t>Pedals</a:t>
                      </a:r>
                    </a:p>
                  </a:txBody>
                  <a:tcPr marT="45734" marB="45734"/>
                </a:tc>
                <a:tc>
                  <a:txBody>
                    <a:bodyPr/>
                    <a:lstStyle/>
                    <a:p>
                      <a:r>
                        <a:rPr lang="en-US" sz="1800" dirty="0"/>
                        <a:t>Right</a:t>
                      </a:r>
                    </a:p>
                  </a:txBody>
                  <a:tcPr marT="45734" marB="45734"/>
                </a:tc>
                <a:extLst>
                  <a:ext uri="{0D108BD9-81ED-4DB2-BD59-A6C34878D82A}">
                    <a16:rowId xmlns:a16="http://schemas.microsoft.com/office/drawing/2014/main" val="10004"/>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549F7B7C-8F7B-AD7A-3C5E-FE87A216EE2C}"/>
              </a:ext>
            </a:extLst>
          </p:cNvPr>
          <p:cNvSpPr>
            <a:spLocks noGrp="1" noChangeArrowheads="1"/>
          </p:cNvSpPr>
          <p:nvPr>
            <p:ph type="title"/>
          </p:nvPr>
        </p:nvSpPr>
        <p:spPr/>
        <p:txBody>
          <a:bodyPr/>
          <a:lstStyle/>
          <a:p>
            <a:pPr eaLnBrk="1" hangingPunct="1"/>
            <a:r>
              <a:rPr lang="en-US" altLang="en-US"/>
              <a:t>Chair Flying: Straight Climb</a:t>
            </a:r>
          </a:p>
        </p:txBody>
      </p:sp>
      <p:sp>
        <p:nvSpPr>
          <p:cNvPr id="78851" name="Slide Number Placeholder 4">
            <a:extLst>
              <a:ext uri="{FF2B5EF4-FFF2-40B4-BE49-F238E27FC236}">
                <a16:creationId xmlns:a16="http://schemas.microsoft.com/office/drawing/2014/main" id="{EA3D0B2B-605E-C92E-C483-B23D6988A3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587B8412-BED9-4B46-9881-9D52F8958F51}" type="slidenum">
              <a:rPr lang="en-US" altLang="en-US" sz="1400" smtClean="0">
                <a:latin typeface="Times New Roman" panose="02020603050405020304" pitchFamily="18" charset="0"/>
              </a:rPr>
              <a:pPr>
                <a:spcBef>
                  <a:spcPct val="0"/>
                </a:spcBef>
                <a:buClrTx/>
                <a:buFontTx/>
                <a:buNone/>
              </a:pPr>
              <a:t>36</a:t>
            </a:fld>
            <a:endParaRPr lang="en-US" altLang="en-US" sz="1400">
              <a:latin typeface="Times New Roman" panose="02020603050405020304" pitchFamily="18" charset="0"/>
            </a:endParaRPr>
          </a:p>
        </p:txBody>
      </p:sp>
      <p:sp>
        <p:nvSpPr>
          <p:cNvPr id="78852" name="Text Box 11">
            <a:extLst>
              <a:ext uri="{FF2B5EF4-FFF2-40B4-BE49-F238E27FC236}">
                <a16:creationId xmlns:a16="http://schemas.microsoft.com/office/drawing/2014/main" id="{A245CF9B-AAA6-620C-B0C8-DBA6BCD5ADD6}"/>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1d)</a:t>
            </a:r>
          </a:p>
        </p:txBody>
      </p:sp>
      <p:graphicFrame>
        <p:nvGraphicFramePr>
          <p:cNvPr id="3" name="Table 3">
            <a:extLst>
              <a:ext uri="{FF2B5EF4-FFF2-40B4-BE49-F238E27FC236}">
                <a16:creationId xmlns:a16="http://schemas.microsoft.com/office/drawing/2014/main" id="{1AABF879-74CC-5BAF-DB66-19140C58389C}"/>
              </a:ext>
            </a:extLst>
          </p:cNvPr>
          <p:cNvGraphicFramePr>
            <a:graphicFrameLocks noGrp="1"/>
          </p:cNvGraphicFramePr>
          <p:nvPr/>
        </p:nvGraphicFramePr>
        <p:xfrm>
          <a:off x="1619250" y="1905000"/>
          <a:ext cx="5905500" cy="18542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840">
                <a:tc gridSpan="2">
                  <a:txBody>
                    <a:bodyPr/>
                    <a:lstStyle/>
                    <a:p>
                      <a:r>
                        <a:rPr lang="en-US" dirty="0"/>
                        <a:t>Control</a:t>
                      </a:r>
                    </a:p>
                  </a:txBody>
                  <a:tcPr/>
                </a:tc>
                <a:tc hMerge="1">
                  <a:txBody>
                    <a:bodyPr/>
                    <a:lstStyle/>
                    <a:p>
                      <a:endParaRPr lang="en-US" dirty="0"/>
                    </a:p>
                  </a:txBody>
                  <a:tcPr/>
                </a:tc>
                <a:tc>
                  <a:txBody>
                    <a:bodyPr/>
                    <a:lstStyle/>
                    <a:p>
                      <a:r>
                        <a:rPr lang="en-US" dirty="0"/>
                        <a:t>Action</a:t>
                      </a:r>
                    </a:p>
                  </a:txBody>
                  <a:tcPr/>
                </a:tc>
                <a:extLst>
                  <a:ext uri="{0D108BD9-81ED-4DB2-BD59-A6C34878D82A}">
                    <a16:rowId xmlns:a16="http://schemas.microsoft.com/office/drawing/2014/main" val="10000"/>
                  </a:ext>
                </a:extLst>
              </a:tr>
              <a:tr h="370840">
                <a:tc>
                  <a:txBody>
                    <a:bodyPr/>
                    <a:lstStyle/>
                    <a:p>
                      <a:r>
                        <a:rPr lang="en-US" dirty="0"/>
                        <a:t>Throttle (thrust)</a:t>
                      </a:r>
                    </a:p>
                  </a:txBody>
                  <a:tcPr/>
                </a:tc>
                <a:tc>
                  <a:txBody>
                    <a:bodyPr/>
                    <a:lstStyle/>
                    <a:p>
                      <a:r>
                        <a:rPr lang="en-US" dirty="0"/>
                        <a:t>Knob</a:t>
                      </a:r>
                    </a:p>
                  </a:txBody>
                  <a:tcPr/>
                </a:tc>
                <a:tc>
                  <a:txBody>
                    <a:bodyPr/>
                    <a:lstStyle/>
                    <a:p>
                      <a:r>
                        <a:rPr lang="en-US" dirty="0"/>
                        <a:t>Full power</a:t>
                      </a:r>
                    </a:p>
                  </a:txBody>
                  <a:tcPr/>
                </a:tc>
                <a:extLst>
                  <a:ext uri="{0D108BD9-81ED-4DB2-BD59-A6C34878D82A}">
                    <a16:rowId xmlns:a16="http://schemas.microsoft.com/office/drawing/2014/main" val="10001"/>
                  </a:ext>
                </a:extLst>
              </a:tr>
              <a:tr h="370840">
                <a:tc>
                  <a:txBody>
                    <a:bodyPr/>
                    <a:lstStyle/>
                    <a:p>
                      <a:r>
                        <a:rPr lang="en-US" dirty="0"/>
                        <a:t>Elevators (pitch)</a:t>
                      </a:r>
                    </a:p>
                  </a:txBody>
                  <a:tcPr/>
                </a:tc>
                <a:tc>
                  <a:txBody>
                    <a:bodyPr/>
                    <a:lstStyle/>
                    <a:p>
                      <a:r>
                        <a:rPr lang="en-US" dirty="0"/>
                        <a:t>Yoke</a:t>
                      </a:r>
                    </a:p>
                  </a:txBody>
                  <a:tcPr/>
                </a:tc>
                <a:tc>
                  <a:txBody>
                    <a:bodyPr/>
                    <a:lstStyle/>
                    <a:p>
                      <a:r>
                        <a:rPr lang="en-US" dirty="0"/>
                        <a:t>Pull back</a:t>
                      </a:r>
                    </a:p>
                  </a:txBody>
                  <a:tcPr/>
                </a:tc>
                <a:extLst>
                  <a:ext uri="{0D108BD9-81ED-4DB2-BD59-A6C34878D82A}">
                    <a16:rowId xmlns:a16="http://schemas.microsoft.com/office/drawing/2014/main" val="10002"/>
                  </a:ext>
                </a:extLst>
              </a:tr>
              <a:tr h="370840">
                <a:tc>
                  <a:txBody>
                    <a:bodyPr/>
                    <a:lstStyle/>
                    <a:p>
                      <a:r>
                        <a:rPr lang="en-US" dirty="0"/>
                        <a:t>Ailerons (roll)</a:t>
                      </a:r>
                    </a:p>
                  </a:txBody>
                  <a:tcPr/>
                </a:tc>
                <a:tc>
                  <a:txBody>
                    <a:bodyPr/>
                    <a:lstStyle/>
                    <a:p>
                      <a:r>
                        <a:rPr lang="en-US" dirty="0"/>
                        <a:t>Yoke</a:t>
                      </a:r>
                    </a:p>
                  </a:txBody>
                  <a:tcPr/>
                </a:tc>
                <a:tc>
                  <a:txBody>
                    <a:bodyPr/>
                    <a:lstStyle/>
                    <a:p>
                      <a:r>
                        <a:rPr lang="en-US" dirty="0"/>
                        <a:t>Level</a:t>
                      </a:r>
                    </a:p>
                  </a:txBody>
                  <a:tcPr/>
                </a:tc>
                <a:extLst>
                  <a:ext uri="{0D108BD9-81ED-4DB2-BD59-A6C34878D82A}">
                    <a16:rowId xmlns:a16="http://schemas.microsoft.com/office/drawing/2014/main" val="10003"/>
                  </a:ext>
                </a:extLst>
              </a:tr>
              <a:tr h="370840">
                <a:tc>
                  <a:txBody>
                    <a:bodyPr/>
                    <a:lstStyle/>
                    <a:p>
                      <a:r>
                        <a:rPr lang="en-US" dirty="0"/>
                        <a:t>Rudder (yaw)</a:t>
                      </a:r>
                    </a:p>
                  </a:txBody>
                  <a:tcPr/>
                </a:tc>
                <a:tc>
                  <a:txBody>
                    <a:bodyPr/>
                    <a:lstStyle/>
                    <a:p>
                      <a:r>
                        <a:rPr lang="en-US" dirty="0"/>
                        <a:t>Pedals</a:t>
                      </a:r>
                    </a:p>
                  </a:txBody>
                  <a:tcPr/>
                </a:tc>
                <a:tc>
                  <a:txBody>
                    <a:bodyPr/>
                    <a:lstStyle/>
                    <a:p>
                      <a:r>
                        <a:rPr lang="en-US" dirty="0"/>
                        <a:t>Right</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5B0841C6-1FBE-D6AE-985C-F9800D4DE2D0}"/>
              </a:ext>
            </a:extLst>
          </p:cNvPr>
          <p:cNvSpPr>
            <a:spLocks noGrp="1" noChangeArrowheads="1"/>
          </p:cNvSpPr>
          <p:nvPr>
            <p:ph type="title"/>
          </p:nvPr>
        </p:nvSpPr>
        <p:spPr/>
        <p:txBody>
          <a:bodyPr/>
          <a:lstStyle/>
          <a:p>
            <a:pPr eaLnBrk="1" hangingPunct="1"/>
            <a:r>
              <a:rPr lang="en-US" altLang="en-US" dirty="0"/>
              <a:t>Chair Flying: Climbing Right Turn</a:t>
            </a:r>
          </a:p>
        </p:txBody>
      </p:sp>
      <p:sp>
        <p:nvSpPr>
          <p:cNvPr id="80899" name="Slide Number Placeholder 4">
            <a:extLst>
              <a:ext uri="{FF2B5EF4-FFF2-40B4-BE49-F238E27FC236}">
                <a16:creationId xmlns:a16="http://schemas.microsoft.com/office/drawing/2014/main" id="{A6A6F82A-DD8D-CAE1-9EC8-C2DD35C290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05F39112-52F6-472B-8498-F1D5FAB5139F}" type="slidenum">
              <a:rPr lang="en-US" altLang="en-US" sz="1400" smtClean="0">
                <a:latin typeface="Times New Roman" panose="02020603050405020304" pitchFamily="18" charset="0"/>
              </a:rPr>
              <a:pPr>
                <a:spcBef>
                  <a:spcPct val="0"/>
                </a:spcBef>
                <a:buClrTx/>
                <a:buFontTx/>
                <a:buNone/>
              </a:pPr>
              <a:t>37</a:t>
            </a:fld>
            <a:endParaRPr lang="en-US" altLang="en-US" sz="1400">
              <a:latin typeface="Times New Roman" panose="02020603050405020304" pitchFamily="18" charset="0"/>
            </a:endParaRPr>
          </a:p>
        </p:txBody>
      </p:sp>
      <p:sp>
        <p:nvSpPr>
          <p:cNvPr id="80900" name="Text Box 11">
            <a:extLst>
              <a:ext uri="{FF2B5EF4-FFF2-40B4-BE49-F238E27FC236}">
                <a16:creationId xmlns:a16="http://schemas.microsoft.com/office/drawing/2014/main" id="{8AE68829-8A1D-DAE4-73B1-C8BC80DCAF59}"/>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1d)</a:t>
            </a:r>
          </a:p>
        </p:txBody>
      </p:sp>
      <p:graphicFrame>
        <p:nvGraphicFramePr>
          <p:cNvPr id="3" name="Table 3">
            <a:extLst>
              <a:ext uri="{FF2B5EF4-FFF2-40B4-BE49-F238E27FC236}">
                <a16:creationId xmlns:a16="http://schemas.microsoft.com/office/drawing/2014/main" id="{8AB48733-0FBF-7128-8934-28FCE1624596}"/>
              </a:ext>
            </a:extLst>
          </p:cNvPr>
          <p:cNvGraphicFramePr>
            <a:graphicFrameLocks noGrp="1"/>
          </p:cNvGraphicFramePr>
          <p:nvPr/>
        </p:nvGraphicFramePr>
        <p:xfrm>
          <a:off x="1619250" y="1905000"/>
          <a:ext cx="5905500" cy="18542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840">
                <a:tc gridSpan="2">
                  <a:txBody>
                    <a:bodyPr/>
                    <a:lstStyle/>
                    <a:p>
                      <a:r>
                        <a:rPr lang="en-US" dirty="0"/>
                        <a:t>Control</a:t>
                      </a:r>
                    </a:p>
                  </a:txBody>
                  <a:tcPr/>
                </a:tc>
                <a:tc hMerge="1">
                  <a:txBody>
                    <a:bodyPr/>
                    <a:lstStyle/>
                    <a:p>
                      <a:endParaRPr lang="en-US" dirty="0"/>
                    </a:p>
                  </a:txBody>
                  <a:tcPr/>
                </a:tc>
                <a:tc>
                  <a:txBody>
                    <a:bodyPr/>
                    <a:lstStyle/>
                    <a:p>
                      <a:r>
                        <a:rPr lang="en-US" dirty="0"/>
                        <a:t>Action</a:t>
                      </a:r>
                    </a:p>
                  </a:txBody>
                  <a:tcPr/>
                </a:tc>
                <a:extLst>
                  <a:ext uri="{0D108BD9-81ED-4DB2-BD59-A6C34878D82A}">
                    <a16:rowId xmlns:a16="http://schemas.microsoft.com/office/drawing/2014/main" val="10000"/>
                  </a:ext>
                </a:extLst>
              </a:tr>
              <a:tr h="370840">
                <a:tc>
                  <a:txBody>
                    <a:bodyPr/>
                    <a:lstStyle/>
                    <a:p>
                      <a:r>
                        <a:rPr lang="en-US" dirty="0"/>
                        <a:t>Throttle (thrust)</a:t>
                      </a:r>
                    </a:p>
                  </a:txBody>
                  <a:tcPr/>
                </a:tc>
                <a:tc>
                  <a:txBody>
                    <a:bodyPr/>
                    <a:lstStyle/>
                    <a:p>
                      <a:r>
                        <a:rPr lang="en-US" dirty="0"/>
                        <a:t>Knob</a:t>
                      </a:r>
                    </a:p>
                  </a:txBody>
                  <a:tcPr/>
                </a:tc>
                <a:tc>
                  <a:txBody>
                    <a:bodyPr/>
                    <a:lstStyle/>
                    <a:p>
                      <a:r>
                        <a:rPr lang="en-US" dirty="0"/>
                        <a:t>Full power</a:t>
                      </a:r>
                    </a:p>
                  </a:txBody>
                  <a:tcPr/>
                </a:tc>
                <a:extLst>
                  <a:ext uri="{0D108BD9-81ED-4DB2-BD59-A6C34878D82A}">
                    <a16:rowId xmlns:a16="http://schemas.microsoft.com/office/drawing/2014/main" val="10001"/>
                  </a:ext>
                </a:extLst>
              </a:tr>
              <a:tr h="370840">
                <a:tc>
                  <a:txBody>
                    <a:bodyPr/>
                    <a:lstStyle/>
                    <a:p>
                      <a:r>
                        <a:rPr lang="en-US" dirty="0"/>
                        <a:t>Elevators (pitch)</a:t>
                      </a:r>
                    </a:p>
                  </a:txBody>
                  <a:tcPr/>
                </a:tc>
                <a:tc>
                  <a:txBody>
                    <a:bodyPr/>
                    <a:lstStyle/>
                    <a:p>
                      <a:r>
                        <a:rPr lang="en-US" dirty="0"/>
                        <a:t>Yoke</a:t>
                      </a:r>
                    </a:p>
                  </a:txBody>
                  <a:tcPr/>
                </a:tc>
                <a:tc>
                  <a:txBody>
                    <a:bodyPr/>
                    <a:lstStyle/>
                    <a:p>
                      <a:r>
                        <a:rPr lang="en-US" dirty="0"/>
                        <a:t>Pull back</a:t>
                      </a:r>
                    </a:p>
                  </a:txBody>
                  <a:tcPr/>
                </a:tc>
                <a:extLst>
                  <a:ext uri="{0D108BD9-81ED-4DB2-BD59-A6C34878D82A}">
                    <a16:rowId xmlns:a16="http://schemas.microsoft.com/office/drawing/2014/main" val="10002"/>
                  </a:ext>
                </a:extLst>
              </a:tr>
              <a:tr h="370840">
                <a:tc>
                  <a:txBody>
                    <a:bodyPr/>
                    <a:lstStyle/>
                    <a:p>
                      <a:r>
                        <a:rPr lang="en-US" dirty="0"/>
                        <a:t>Ailerons (roll)</a:t>
                      </a:r>
                    </a:p>
                  </a:txBody>
                  <a:tcPr/>
                </a:tc>
                <a:tc>
                  <a:txBody>
                    <a:bodyPr/>
                    <a:lstStyle/>
                    <a:p>
                      <a:r>
                        <a:rPr lang="en-US" dirty="0"/>
                        <a:t>Yoke</a:t>
                      </a:r>
                    </a:p>
                  </a:txBody>
                  <a:tcPr/>
                </a:tc>
                <a:tc>
                  <a:txBody>
                    <a:bodyPr/>
                    <a:lstStyle/>
                    <a:p>
                      <a:r>
                        <a:rPr lang="en-US" dirty="0"/>
                        <a:t>Right</a:t>
                      </a:r>
                    </a:p>
                  </a:txBody>
                  <a:tcPr/>
                </a:tc>
                <a:extLst>
                  <a:ext uri="{0D108BD9-81ED-4DB2-BD59-A6C34878D82A}">
                    <a16:rowId xmlns:a16="http://schemas.microsoft.com/office/drawing/2014/main" val="10003"/>
                  </a:ext>
                </a:extLst>
              </a:tr>
              <a:tr h="370840">
                <a:tc>
                  <a:txBody>
                    <a:bodyPr/>
                    <a:lstStyle/>
                    <a:p>
                      <a:r>
                        <a:rPr lang="en-US" dirty="0"/>
                        <a:t>Rudder (yaw)</a:t>
                      </a:r>
                    </a:p>
                  </a:txBody>
                  <a:tcPr/>
                </a:tc>
                <a:tc>
                  <a:txBody>
                    <a:bodyPr/>
                    <a:lstStyle/>
                    <a:p>
                      <a:r>
                        <a:rPr lang="en-US" dirty="0"/>
                        <a:t>Pedals</a:t>
                      </a:r>
                    </a:p>
                  </a:txBody>
                  <a:tcPr/>
                </a:tc>
                <a:tc>
                  <a:txBody>
                    <a:bodyPr/>
                    <a:lstStyle/>
                    <a:p>
                      <a:r>
                        <a:rPr lang="en-US" dirty="0"/>
                        <a:t>Lots of Right</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13AB6-F945-0DD7-0C28-719B65C21571}"/>
            </a:ext>
          </a:extLst>
        </p:cNvPr>
        <p:cNvGrpSpPr/>
        <p:nvPr/>
      </p:nvGrpSpPr>
      <p:grpSpPr>
        <a:xfrm>
          <a:off x="0" y="0"/>
          <a:ext cx="0" cy="0"/>
          <a:chOff x="0" y="0"/>
          <a:chExt cx="0" cy="0"/>
        </a:xfrm>
      </p:grpSpPr>
      <p:sp>
        <p:nvSpPr>
          <p:cNvPr id="80898" name="Rectangle 2">
            <a:extLst>
              <a:ext uri="{FF2B5EF4-FFF2-40B4-BE49-F238E27FC236}">
                <a16:creationId xmlns:a16="http://schemas.microsoft.com/office/drawing/2014/main" id="{7E717ED2-EDE0-18FE-F63C-B3745A0187DE}"/>
              </a:ext>
            </a:extLst>
          </p:cNvPr>
          <p:cNvSpPr>
            <a:spLocks noGrp="1" noChangeArrowheads="1"/>
          </p:cNvSpPr>
          <p:nvPr>
            <p:ph type="title"/>
          </p:nvPr>
        </p:nvSpPr>
        <p:spPr/>
        <p:txBody>
          <a:bodyPr/>
          <a:lstStyle/>
          <a:p>
            <a:pPr eaLnBrk="1" hangingPunct="1"/>
            <a:r>
              <a:rPr lang="en-US" altLang="en-US" dirty="0"/>
              <a:t>Chair Flying: Climbing Left Turn</a:t>
            </a:r>
          </a:p>
        </p:txBody>
      </p:sp>
      <p:sp>
        <p:nvSpPr>
          <p:cNvPr id="80899" name="Slide Number Placeholder 4">
            <a:extLst>
              <a:ext uri="{FF2B5EF4-FFF2-40B4-BE49-F238E27FC236}">
                <a16:creationId xmlns:a16="http://schemas.microsoft.com/office/drawing/2014/main" id="{8637FD11-1C35-B192-F09E-EC18006465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05F39112-52F6-472B-8498-F1D5FAB5139F}" type="slidenum">
              <a:rPr lang="en-US" altLang="en-US" sz="1400" smtClean="0">
                <a:latin typeface="Times New Roman" panose="02020603050405020304" pitchFamily="18" charset="0"/>
              </a:rPr>
              <a:pPr>
                <a:spcBef>
                  <a:spcPct val="0"/>
                </a:spcBef>
                <a:buClrTx/>
                <a:buFontTx/>
                <a:buNone/>
              </a:pPr>
              <a:t>38</a:t>
            </a:fld>
            <a:endParaRPr lang="en-US" altLang="en-US" sz="1400">
              <a:latin typeface="Times New Roman" panose="02020603050405020304" pitchFamily="18" charset="0"/>
            </a:endParaRPr>
          </a:p>
        </p:txBody>
      </p:sp>
      <p:sp>
        <p:nvSpPr>
          <p:cNvPr id="80900" name="Text Box 11">
            <a:extLst>
              <a:ext uri="{FF2B5EF4-FFF2-40B4-BE49-F238E27FC236}">
                <a16:creationId xmlns:a16="http://schemas.microsoft.com/office/drawing/2014/main" id="{21FF460C-248A-8AB0-027C-E87B917E7001}"/>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1d)</a:t>
            </a:r>
          </a:p>
        </p:txBody>
      </p:sp>
      <p:graphicFrame>
        <p:nvGraphicFramePr>
          <p:cNvPr id="3" name="Table 3">
            <a:extLst>
              <a:ext uri="{FF2B5EF4-FFF2-40B4-BE49-F238E27FC236}">
                <a16:creationId xmlns:a16="http://schemas.microsoft.com/office/drawing/2014/main" id="{D5976746-6826-A154-7CA1-A34CE1A0C257}"/>
              </a:ext>
            </a:extLst>
          </p:cNvPr>
          <p:cNvGraphicFramePr>
            <a:graphicFrameLocks noGrp="1"/>
          </p:cNvGraphicFramePr>
          <p:nvPr>
            <p:extLst>
              <p:ext uri="{D42A27DB-BD31-4B8C-83A1-F6EECF244321}">
                <p14:modId xmlns:p14="http://schemas.microsoft.com/office/powerpoint/2010/main" val="1865278498"/>
              </p:ext>
            </p:extLst>
          </p:nvPr>
        </p:nvGraphicFramePr>
        <p:xfrm>
          <a:off x="1619250" y="1905000"/>
          <a:ext cx="5905500" cy="18542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840">
                <a:tc gridSpan="2">
                  <a:txBody>
                    <a:bodyPr/>
                    <a:lstStyle/>
                    <a:p>
                      <a:r>
                        <a:rPr lang="en-US" dirty="0"/>
                        <a:t>Control</a:t>
                      </a:r>
                    </a:p>
                  </a:txBody>
                  <a:tcPr/>
                </a:tc>
                <a:tc hMerge="1">
                  <a:txBody>
                    <a:bodyPr/>
                    <a:lstStyle/>
                    <a:p>
                      <a:endParaRPr lang="en-US" dirty="0"/>
                    </a:p>
                  </a:txBody>
                  <a:tcPr/>
                </a:tc>
                <a:tc>
                  <a:txBody>
                    <a:bodyPr/>
                    <a:lstStyle/>
                    <a:p>
                      <a:r>
                        <a:rPr lang="en-US" dirty="0"/>
                        <a:t>Action</a:t>
                      </a:r>
                    </a:p>
                  </a:txBody>
                  <a:tcPr/>
                </a:tc>
                <a:extLst>
                  <a:ext uri="{0D108BD9-81ED-4DB2-BD59-A6C34878D82A}">
                    <a16:rowId xmlns:a16="http://schemas.microsoft.com/office/drawing/2014/main" val="10000"/>
                  </a:ext>
                </a:extLst>
              </a:tr>
              <a:tr h="370840">
                <a:tc>
                  <a:txBody>
                    <a:bodyPr/>
                    <a:lstStyle/>
                    <a:p>
                      <a:r>
                        <a:rPr lang="en-US" dirty="0"/>
                        <a:t>Throttle (thrust)</a:t>
                      </a:r>
                    </a:p>
                  </a:txBody>
                  <a:tcPr/>
                </a:tc>
                <a:tc>
                  <a:txBody>
                    <a:bodyPr/>
                    <a:lstStyle/>
                    <a:p>
                      <a:r>
                        <a:rPr lang="en-US" dirty="0"/>
                        <a:t>Knob</a:t>
                      </a:r>
                    </a:p>
                  </a:txBody>
                  <a:tcPr/>
                </a:tc>
                <a:tc>
                  <a:txBody>
                    <a:bodyPr/>
                    <a:lstStyle/>
                    <a:p>
                      <a:r>
                        <a:rPr lang="en-US" dirty="0"/>
                        <a:t>Full power</a:t>
                      </a:r>
                    </a:p>
                  </a:txBody>
                  <a:tcPr/>
                </a:tc>
                <a:extLst>
                  <a:ext uri="{0D108BD9-81ED-4DB2-BD59-A6C34878D82A}">
                    <a16:rowId xmlns:a16="http://schemas.microsoft.com/office/drawing/2014/main" val="10001"/>
                  </a:ext>
                </a:extLst>
              </a:tr>
              <a:tr h="370840">
                <a:tc>
                  <a:txBody>
                    <a:bodyPr/>
                    <a:lstStyle/>
                    <a:p>
                      <a:r>
                        <a:rPr lang="en-US" dirty="0"/>
                        <a:t>Elevators (pitch)</a:t>
                      </a:r>
                    </a:p>
                  </a:txBody>
                  <a:tcPr/>
                </a:tc>
                <a:tc>
                  <a:txBody>
                    <a:bodyPr/>
                    <a:lstStyle/>
                    <a:p>
                      <a:r>
                        <a:rPr lang="en-US" dirty="0"/>
                        <a:t>Yoke</a:t>
                      </a:r>
                    </a:p>
                  </a:txBody>
                  <a:tcPr/>
                </a:tc>
                <a:tc>
                  <a:txBody>
                    <a:bodyPr/>
                    <a:lstStyle/>
                    <a:p>
                      <a:r>
                        <a:rPr lang="en-US" dirty="0"/>
                        <a:t>Pull back</a:t>
                      </a:r>
                    </a:p>
                  </a:txBody>
                  <a:tcPr/>
                </a:tc>
                <a:extLst>
                  <a:ext uri="{0D108BD9-81ED-4DB2-BD59-A6C34878D82A}">
                    <a16:rowId xmlns:a16="http://schemas.microsoft.com/office/drawing/2014/main" val="10002"/>
                  </a:ext>
                </a:extLst>
              </a:tr>
              <a:tr h="370840">
                <a:tc>
                  <a:txBody>
                    <a:bodyPr/>
                    <a:lstStyle/>
                    <a:p>
                      <a:r>
                        <a:rPr lang="en-US" dirty="0"/>
                        <a:t>Ailerons (roll)</a:t>
                      </a:r>
                    </a:p>
                  </a:txBody>
                  <a:tcPr/>
                </a:tc>
                <a:tc>
                  <a:txBody>
                    <a:bodyPr/>
                    <a:lstStyle/>
                    <a:p>
                      <a:r>
                        <a:rPr lang="en-US" dirty="0"/>
                        <a:t>Yoke</a:t>
                      </a:r>
                    </a:p>
                  </a:txBody>
                  <a:tcPr/>
                </a:tc>
                <a:tc>
                  <a:txBody>
                    <a:bodyPr/>
                    <a:lstStyle/>
                    <a:p>
                      <a:r>
                        <a:rPr lang="en-US" dirty="0"/>
                        <a:t>Left</a:t>
                      </a:r>
                    </a:p>
                  </a:txBody>
                  <a:tcPr/>
                </a:tc>
                <a:extLst>
                  <a:ext uri="{0D108BD9-81ED-4DB2-BD59-A6C34878D82A}">
                    <a16:rowId xmlns:a16="http://schemas.microsoft.com/office/drawing/2014/main" val="10003"/>
                  </a:ext>
                </a:extLst>
              </a:tr>
              <a:tr h="370840">
                <a:tc>
                  <a:txBody>
                    <a:bodyPr/>
                    <a:lstStyle/>
                    <a:p>
                      <a:r>
                        <a:rPr lang="en-US" dirty="0"/>
                        <a:t>Rudder (yaw)</a:t>
                      </a:r>
                    </a:p>
                  </a:txBody>
                  <a:tcPr/>
                </a:tc>
                <a:tc>
                  <a:txBody>
                    <a:bodyPr/>
                    <a:lstStyle/>
                    <a:p>
                      <a:r>
                        <a:rPr lang="en-US" dirty="0"/>
                        <a:t>Pedals</a:t>
                      </a:r>
                    </a:p>
                  </a:txBody>
                  <a:tcPr/>
                </a:tc>
                <a:tc>
                  <a:txBody>
                    <a:bodyPr/>
                    <a:lstStyle/>
                    <a:p>
                      <a:r>
                        <a:rPr lang="en-US" dirty="0"/>
                        <a:t>Less Right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64505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15F147AC-7DCE-68FD-21EE-A507D80EFF13}"/>
              </a:ext>
            </a:extLst>
          </p:cNvPr>
          <p:cNvSpPr>
            <a:spLocks noGrp="1" noChangeArrowheads="1"/>
          </p:cNvSpPr>
          <p:nvPr>
            <p:ph type="title"/>
          </p:nvPr>
        </p:nvSpPr>
        <p:spPr/>
        <p:txBody>
          <a:bodyPr/>
          <a:lstStyle/>
          <a:p>
            <a:pPr eaLnBrk="1" hangingPunct="1"/>
            <a:r>
              <a:rPr lang="en-US" altLang="en-US"/>
              <a:t>Chair Flying: Level Turn</a:t>
            </a:r>
          </a:p>
        </p:txBody>
      </p:sp>
      <p:sp>
        <p:nvSpPr>
          <p:cNvPr id="82947" name="Slide Number Placeholder 4">
            <a:extLst>
              <a:ext uri="{FF2B5EF4-FFF2-40B4-BE49-F238E27FC236}">
                <a16:creationId xmlns:a16="http://schemas.microsoft.com/office/drawing/2014/main" id="{47AEBECB-8124-719E-C7CE-43152EA6A7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CF37B977-E05A-43FA-8BA3-4AB7480894CC}" type="slidenum">
              <a:rPr lang="en-US" altLang="en-US" sz="1400" smtClean="0">
                <a:latin typeface="Times New Roman" panose="02020603050405020304" pitchFamily="18" charset="0"/>
              </a:rPr>
              <a:pPr>
                <a:spcBef>
                  <a:spcPct val="0"/>
                </a:spcBef>
                <a:buClrTx/>
                <a:buFontTx/>
                <a:buNone/>
              </a:pPr>
              <a:t>39</a:t>
            </a:fld>
            <a:endParaRPr lang="en-US" altLang="en-US" sz="1400">
              <a:latin typeface="Times New Roman" panose="02020603050405020304" pitchFamily="18" charset="0"/>
            </a:endParaRPr>
          </a:p>
        </p:txBody>
      </p:sp>
      <p:sp>
        <p:nvSpPr>
          <p:cNvPr id="82948" name="Text Box 11">
            <a:extLst>
              <a:ext uri="{FF2B5EF4-FFF2-40B4-BE49-F238E27FC236}">
                <a16:creationId xmlns:a16="http://schemas.microsoft.com/office/drawing/2014/main" id="{5D205646-F8A3-1CFE-071F-0171C511A578}"/>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1d)</a:t>
            </a:r>
          </a:p>
        </p:txBody>
      </p:sp>
      <p:graphicFrame>
        <p:nvGraphicFramePr>
          <p:cNvPr id="3" name="Table 3">
            <a:extLst>
              <a:ext uri="{FF2B5EF4-FFF2-40B4-BE49-F238E27FC236}">
                <a16:creationId xmlns:a16="http://schemas.microsoft.com/office/drawing/2014/main" id="{49E0F692-3DBD-8268-DB39-28448709F8CC}"/>
              </a:ext>
            </a:extLst>
          </p:cNvPr>
          <p:cNvGraphicFramePr>
            <a:graphicFrameLocks noGrp="1"/>
          </p:cNvGraphicFramePr>
          <p:nvPr/>
        </p:nvGraphicFramePr>
        <p:xfrm>
          <a:off x="1619250" y="1905000"/>
          <a:ext cx="5905500" cy="18542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840">
                <a:tc gridSpan="2">
                  <a:txBody>
                    <a:bodyPr/>
                    <a:lstStyle/>
                    <a:p>
                      <a:r>
                        <a:rPr lang="en-US" dirty="0"/>
                        <a:t>Control</a:t>
                      </a:r>
                    </a:p>
                  </a:txBody>
                  <a:tcPr/>
                </a:tc>
                <a:tc hMerge="1">
                  <a:txBody>
                    <a:bodyPr/>
                    <a:lstStyle/>
                    <a:p>
                      <a:endParaRPr lang="en-US" dirty="0"/>
                    </a:p>
                  </a:txBody>
                  <a:tcPr/>
                </a:tc>
                <a:tc>
                  <a:txBody>
                    <a:bodyPr/>
                    <a:lstStyle/>
                    <a:p>
                      <a:r>
                        <a:rPr lang="en-US" dirty="0"/>
                        <a:t>Action</a:t>
                      </a:r>
                    </a:p>
                  </a:txBody>
                  <a:tcPr/>
                </a:tc>
                <a:extLst>
                  <a:ext uri="{0D108BD9-81ED-4DB2-BD59-A6C34878D82A}">
                    <a16:rowId xmlns:a16="http://schemas.microsoft.com/office/drawing/2014/main" val="10000"/>
                  </a:ext>
                </a:extLst>
              </a:tr>
              <a:tr h="370840">
                <a:tc>
                  <a:txBody>
                    <a:bodyPr/>
                    <a:lstStyle/>
                    <a:p>
                      <a:r>
                        <a:rPr lang="en-US" dirty="0"/>
                        <a:t>Throttle (thrust)</a:t>
                      </a:r>
                    </a:p>
                  </a:txBody>
                  <a:tcPr/>
                </a:tc>
                <a:tc>
                  <a:txBody>
                    <a:bodyPr/>
                    <a:lstStyle/>
                    <a:p>
                      <a:r>
                        <a:rPr lang="en-US" dirty="0"/>
                        <a:t>Knob</a:t>
                      </a:r>
                    </a:p>
                  </a:txBody>
                  <a:tcPr/>
                </a:tc>
                <a:tc>
                  <a:txBody>
                    <a:bodyPr/>
                    <a:lstStyle/>
                    <a:p>
                      <a:r>
                        <a:rPr lang="en-US" dirty="0"/>
                        <a:t>2300 rpm</a:t>
                      </a:r>
                    </a:p>
                  </a:txBody>
                  <a:tcPr/>
                </a:tc>
                <a:extLst>
                  <a:ext uri="{0D108BD9-81ED-4DB2-BD59-A6C34878D82A}">
                    <a16:rowId xmlns:a16="http://schemas.microsoft.com/office/drawing/2014/main" val="10001"/>
                  </a:ext>
                </a:extLst>
              </a:tr>
              <a:tr h="370840">
                <a:tc>
                  <a:txBody>
                    <a:bodyPr/>
                    <a:lstStyle/>
                    <a:p>
                      <a:r>
                        <a:rPr lang="en-US" dirty="0"/>
                        <a:t>Elevators (pitch)</a:t>
                      </a:r>
                    </a:p>
                  </a:txBody>
                  <a:tcPr/>
                </a:tc>
                <a:tc>
                  <a:txBody>
                    <a:bodyPr/>
                    <a:lstStyle/>
                    <a:p>
                      <a:r>
                        <a:rPr lang="en-US" dirty="0"/>
                        <a:t>Yoke</a:t>
                      </a:r>
                    </a:p>
                  </a:txBody>
                  <a:tcPr/>
                </a:tc>
                <a:tc>
                  <a:txBody>
                    <a:bodyPr/>
                    <a:lstStyle/>
                    <a:p>
                      <a:r>
                        <a:rPr lang="en-US" dirty="0"/>
                        <a:t>Level</a:t>
                      </a:r>
                    </a:p>
                  </a:txBody>
                  <a:tcPr/>
                </a:tc>
                <a:extLst>
                  <a:ext uri="{0D108BD9-81ED-4DB2-BD59-A6C34878D82A}">
                    <a16:rowId xmlns:a16="http://schemas.microsoft.com/office/drawing/2014/main" val="10002"/>
                  </a:ext>
                </a:extLst>
              </a:tr>
              <a:tr h="370840">
                <a:tc>
                  <a:txBody>
                    <a:bodyPr/>
                    <a:lstStyle/>
                    <a:p>
                      <a:r>
                        <a:rPr lang="en-US" dirty="0"/>
                        <a:t>Ailerons (roll)</a:t>
                      </a:r>
                    </a:p>
                  </a:txBody>
                  <a:tcPr/>
                </a:tc>
                <a:tc>
                  <a:txBody>
                    <a:bodyPr/>
                    <a:lstStyle/>
                    <a:p>
                      <a:r>
                        <a:rPr lang="en-US" dirty="0"/>
                        <a:t>Yoke</a:t>
                      </a:r>
                    </a:p>
                  </a:txBody>
                  <a:tcPr/>
                </a:tc>
                <a:tc>
                  <a:txBody>
                    <a:bodyPr/>
                    <a:lstStyle/>
                    <a:p>
                      <a:r>
                        <a:rPr lang="en-US" dirty="0"/>
                        <a:t>Right</a:t>
                      </a:r>
                    </a:p>
                  </a:txBody>
                  <a:tcPr/>
                </a:tc>
                <a:extLst>
                  <a:ext uri="{0D108BD9-81ED-4DB2-BD59-A6C34878D82A}">
                    <a16:rowId xmlns:a16="http://schemas.microsoft.com/office/drawing/2014/main" val="10003"/>
                  </a:ext>
                </a:extLst>
              </a:tr>
              <a:tr h="370840">
                <a:tc>
                  <a:txBody>
                    <a:bodyPr/>
                    <a:lstStyle/>
                    <a:p>
                      <a:r>
                        <a:rPr lang="en-US" dirty="0"/>
                        <a:t>Rudder (yaw)</a:t>
                      </a:r>
                    </a:p>
                  </a:txBody>
                  <a:tcPr/>
                </a:tc>
                <a:tc>
                  <a:txBody>
                    <a:bodyPr/>
                    <a:lstStyle/>
                    <a:p>
                      <a:r>
                        <a:rPr lang="en-US" dirty="0"/>
                        <a:t>Pedals</a:t>
                      </a:r>
                    </a:p>
                  </a:txBody>
                  <a:tcPr/>
                </a:tc>
                <a:tc>
                  <a:txBody>
                    <a:bodyPr/>
                    <a:lstStyle/>
                    <a:p>
                      <a:r>
                        <a:rPr lang="en-US" dirty="0"/>
                        <a:t>Right</a:t>
                      </a:r>
                    </a:p>
                  </a:txBody>
                  <a:tcPr/>
                </a:tc>
                <a:extLst>
                  <a:ext uri="{0D108BD9-81ED-4DB2-BD59-A6C34878D82A}">
                    <a16:rowId xmlns:a16="http://schemas.microsoft.com/office/drawing/2014/main" val="10004"/>
                  </a:ext>
                </a:extLst>
              </a:tr>
            </a:tbl>
          </a:graphicData>
        </a:graphic>
      </p:graphicFrame>
      <p:graphicFrame>
        <p:nvGraphicFramePr>
          <p:cNvPr id="4" name="Table 3">
            <a:extLst>
              <a:ext uri="{FF2B5EF4-FFF2-40B4-BE49-F238E27FC236}">
                <a16:creationId xmlns:a16="http://schemas.microsoft.com/office/drawing/2014/main" id="{6A422715-E80B-E3D4-8CC8-6733864BC197}"/>
              </a:ext>
            </a:extLst>
          </p:cNvPr>
          <p:cNvGraphicFramePr>
            <a:graphicFrameLocks noGrp="1"/>
          </p:cNvGraphicFramePr>
          <p:nvPr/>
        </p:nvGraphicFramePr>
        <p:xfrm>
          <a:off x="1619250" y="4078288"/>
          <a:ext cx="5905500" cy="18542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840">
                <a:tc gridSpan="2">
                  <a:txBody>
                    <a:bodyPr/>
                    <a:lstStyle/>
                    <a:p>
                      <a:r>
                        <a:rPr lang="en-US" dirty="0"/>
                        <a:t>Control</a:t>
                      </a:r>
                    </a:p>
                  </a:txBody>
                  <a:tcPr/>
                </a:tc>
                <a:tc hMerge="1">
                  <a:txBody>
                    <a:bodyPr/>
                    <a:lstStyle/>
                    <a:p>
                      <a:endParaRPr lang="en-US" dirty="0"/>
                    </a:p>
                  </a:txBody>
                  <a:tcPr/>
                </a:tc>
                <a:tc>
                  <a:txBody>
                    <a:bodyPr/>
                    <a:lstStyle/>
                    <a:p>
                      <a:r>
                        <a:rPr lang="en-US" dirty="0"/>
                        <a:t>Action</a:t>
                      </a:r>
                    </a:p>
                  </a:txBody>
                  <a:tcPr/>
                </a:tc>
                <a:extLst>
                  <a:ext uri="{0D108BD9-81ED-4DB2-BD59-A6C34878D82A}">
                    <a16:rowId xmlns:a16="http://schemas.microsoft.com/office/drawing/2014/main" val="10000"/>
                  </a:ext>
                </a:extLst>
              </a:tr>
              <a:tr h="370840">
                <a:tc>
                  <a:txBody>
                    <a:bodyPr/>
                    <a:lstStyle/>
                    <a:p>
                      <a:r>
                        <a:rPr lang="en-US" dirty="0"/>
                        <a:t>Throttle (thrust)</a:t>
                      </a:r>
                    </a:p>
                  </a:txBody>
                  <a:tcPr/>
                </a:tc>
                <a:tc>
                  <a:txBody>
                    <a:bodyPr/>
                    <a:lstStyle/>
                    <a:p>
                      <a:r>
                        <a:rPr lang="en-US" dirty="0"/>
                        <a:t>Knob</a:t>
                      </a:r>
                    </a:p>
                  </a:txBody>
                  <a:tcPr/>
                </a:tc>
                <a:tc>
                  <a:txBody>
                    <a:bodyPr/>
                    <a:lstStyle/>
                    <a:p>
                      <a:r>
                        <a:rPr lang="en-US" dirty="0"/>
                        <a:t>2300 rpm</a:t>
                      </a:r>
                    </a:p>
                  </a:txBody>
                  <a:tcPr/>
                </a:tc>
                <a:extLst>
                  <a:ext uri="{0D108BD9-81ED-4DB2-BD59-A6C34878D82A}">
                    <a16:rowId xmlns:a16="http://schemas.microsoft.com/office/drawing/2014/main" val="10001"/>
                  </a:ext>
                </a:extLst>
              </a:tr>
              <a:tr h="370840">
                <a:tc>
                  <a:txBody>
                    <a:bodyPr/>
                    <a:lstStyle/>
                    <a:p>
                      <a:r>
                        <a:rPr lang="en-US" dirty="0"/>
                        <a:t>Elevators (pitch)</a:t>
                      </a:r>
                    </a:p>
                  </a:txBody>
                  <a:tcPr/>
                </a:tc>
                <a:tc>
                  <a:txBody>
                    <a:bodyPr/>
                    <a:lstStyle/>
                    <a:p>
                      <a:r>
                        <a:rPr lang="en-US" dirty="0"/>
                        <a:t>Yoke</a:t>
                      </a:r>
                    </a:p>
                  </a:txBody>
                  <a:tcPr/>
                </a:tc>
                <a:tc>
                  <a:txBody>
                    <a:bodyPr/>
                    <a:lstStyle/>
                    <a:p>
                      <a:r>
                        <a:rPr lang="en-US" dirty="0"/>
                        <a:t>Level</a:t>
                      </a:r>
                    </a:p>
                  </a:txBody>
                  <a:tcPr/>
                </a:tc>
                <a:extLst>
                  <a:ext uri="{0D108BD9-81ED-4DB2-BD59-A6C34878D82A}">
                    <a16:rowId xmlns:a16="http://schemas.microsoft.com/office/drawing/2014/main" val="10002"/>
                  </a:ext>
                </a:extLst>
              </a:tr>
              <a:tr h="370840">
                <a:tc>
                  <a:txBody>
                    <a:bodyPr/>
                    <a:lstStyle/>
                    <a:p>
                      <a:r>
                        <a:rPr lang="en-US" dirty="0"/>
                        <a:t>Ailerons (roll)</a:t>
                      </a:r>
                    </a:p>
                  </a:txBody>
                  <a:tcPr/>
                </a:tc>
                <a:tc>
                  <a:txBody>
                    <a:bodyPr/>
                    <a:lstStyle/>
                    <a:p>
                      <a:r>
                        <a:rPr lang="en-US" dirty="0"/>
                        <a:t>Yoke</a:t>
                      </a:r>
                    </a:p>
                  </a:txBody>
                  <a:tcPr/>
                </a:tc>
                <a:tc>
                  <a:txBody>
                    <a:bodyPr/>
                    <a:lstStyle/>
                    <a:p>
                      <a:r>
                        <a:rPr lang="en-US" dirty="0"/>
                        <a:t>Left</a:t>
                      </a:r>
                    </a:p>
                  </a:txBody>
                  <a:tcPr/>
                </a:tc>
                <a:extLst>
                  <a:ext uri="{0D108BD9-81ED-4DB2-BD59-A6C34878D82A}">
                    <a16:rowId xmlns:a16="http://schemas.microsoft.com/office/drawing/2014/main" val="10003"/>
                  </a:ext>
                </a:extLst>
              </a:tr>
              <a:tr h="370840">
                <a:tc>
                  <a:txBody>
                    <a:bodyPr/>
                    <a:lstStyle/>
                    <a:p>
                      <a:r>
                        <a:rPr lang="en-US" dirty="0"/>
                        <a:t>Rudder (yaw)</a:t>
                      </a:r>
                    </a:p>
                  </a:txBody>
                  <a:tcPr/>
                </a:tc>
                <a:tc>
                  <a:txBody>
                    <a:bodyPr/>
                    <a:lstStyle/>
                    <a:p>
                      <a:r>
                        <a:rPr lang="en-US" dirty="0"/>
                        <a:t>Pedals</a:t>
                      </a:r>
                    </a:p>
                  </a:txBody>
                  <a:tcPr/>
                </a:tc>
                <a:tc>
                  <a:txBody>
                    <a:bodyPr/>
                    <a:lstStyle/>
                    <a:p>
                      <a:r>
                        <a:rPr lang="en-US" dirty="0"/>
                        <a:t>Left</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F3EBEE3-6561-58CA-034C-6036262C8F67}"/>
              </a:ext>
            </a:extLst>
          </p:cNvPr>
          <p:cNvSpPr>
            <a:spLocks noGrp="1" noChangeArrowheads="1"/>
          </p:cNvSpPr>
          <p:nvPr>
            <p:ph type="title"/>
          </p:nvPr>
        </p:nvSpPr>
        <p:spPr/>
        <p:txBody>
          <a:bodyPr/>
          <a:lstStyle/>
          <a:p>
            <a:pPr eaLnBrk="1" hangingPunct="1"/>
            <a:r>
              <a:rPr lang="en-US" altLang="en-US"/>
              <a:t>How is Lift Created?</a:t>
            </a:r>
          </a:p>
        </p:txBody>
      </p:sp>
      <p:pic>
        <p:nvPicPr>
          <p:cNvPr id="13315" name="Picture 6" descr="http://faculty.etsu.edu/gardnerr/wright-brothers/airplane-forces.bmp">
            <a:extLst>
              <a:ext uri="{FF2B5EF4-FFF2-40B4-BE49-F238E27FC236}">
                <a16:creationId xmlns:a16="http://schemas.microsoft.com/office/drawing/2014/main" id="{D6C4D593-CB16-0DEC-4A98-7E777DC498C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828800"/>
            <a:ext cx="6577013" cy="4384675"/>
          </a:xfrm>
        </p:spPr>
      </p:pic>
      <p:sp>
        <p:nvSpPr>
          <p:cNvPr id="13316" name="Oval 6">
            <a:extLst>
              <a:ext uri="{FF2B5EF4-FFF2-40B4-BE49-F238E27FC236}">
                <a16:creationId xmlns:a16="http://schemas.microsoft.com/office/drawing/2014/main" id="{2D429B79-BB2A-D245-B0B8-0B7D1728930A}"/>
              </a:ext>
            </a:extLst>
          </p:cNvPr>
          <p:cNvSpPr>
            <a:spLocks noChangeArrowheads="1"/>
          </p:cNvSpPr>
          <p:nvPr/>
        </p:nvSpPr>
        <p:spPr bwMode="auto">
          <a:xfrm>
            <a:off x="3657600" y="2209800"/>
            <a:ext cx="1828800" cy="1524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3317" name="Slide Number Placeholder 6">
            <a:extLst>
              <a:ext uri="{FF2B5EF4-FFF2-40B4-BE49-F238E27FC236}">
                <a16:creationId xmlns:a16="http://schemas.microsoft.com/office/drawing/2014/main" id="{4083BED0-5DC7-825A-13D2-14935B4F03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7A715FC8-63BD-4799-B27E-473682FAAF49}" type="slidenum">
              <a:rPr lang="en-US" altLang="en-US" sz="1400" smtClean="0">
                <a:latin typeface="Times New Roman" panose="02020603050405020304" pitchFamily="18" charset="0"/>
              </a:rPr>
              <a:pPr>
                <a:spcBef>
                  <a:spcPct val="0"/>
                </a:spcBef>
                <a:buClrTx/>
                <a:buFontTx/>
                <a:buNone/>
              </a:pPr>
              <a:t>4</a:t>
            </a:fld>
            <a:endParaRPr lang="en-US" altLang="en-US" sz="1400">
              <a:latin typeface="Times New Roman" panose="02020603050405020304" pitchFamily="18" charset="0"/>
            </a:endParaRPr>
          </a:p>
        </p:txBody>
      </p:sp>
      <p:sp>
        <p:nvSpPr>
          <p:cNvPr id="13318" name="Text Box 11">
            <a:extLst>
              <a:ext uri="{FF2B5EF4-FFF2-40B4-BE49-F238E27FC236}">
                <a16:creationId xmlns:a16="http://schemas.microsoft.com/office/drawing/2014/main" id="{D9E54598-AEC2-DA4E-5453-F1106BDC25B2}"/>
              </a:ext>
            </a:extLst>
          </p:cNvPr>
          <p:cNvSpPr txBox="1">
            <a:spLocks noChangeArrowheads="1"/>
          </p:cNvSpPr>
          <p:nvPr/>
        </p:nvSpPr>
        <p:spPr bwMode="auto">
          <a:xfrm>
            <a:off x="30797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1b)</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46EC9CB-125D-8D4B-9472-0ED127DE0D9D}"/>
              </a:ext>
            </a:extLst>
          </p:cNvPr>
          <p:cNvSpPr>
            <a:spLocks noGrp="1" noChangeArrowheads="1"/>
          </p:cNvSpPr>
          <p:nvPr>
            <p:ph type="title"/>
          </p:nvPr>
        </p:nvSpPr>
        <p:spPr/>
        <p:txBody>
          <a:bodyPr/>
          <a:lstStyle/>
          <a:p>
            <a:pPr eaLnBrk="1" hangingPunct="1"/>
            <a:r>
              <a:rPr lang="en-US" altLang="en-US"/>
              <a:t>Chair Flying: Descending Turn</a:t>
            </a:r>
          </a:p>
        </p:txBody>
      </p:sp>
      <p:sp>
        <p:nvSpPr>
          <p:cNvPr id="84995" name="Slide Number Placeholder 4">
            <a:extLst>
              <a:ext uri="{FF2B5EF4-FFF2-40B4-BE49-F238E27FC236}">
                <a16:creationId xmlns:a16="http://schemas.microsoft.com/office/drawing/2014/main" id="{CD67B19A-9E47-0B32-28D8-4172EE19D7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4E78F5D6-764D-4352-8A7F-BBC54C9BB052}" type="slidenum">
              <a:rPr lang="en-US" altLang="en-US" sz="1400" smtClean="0">
                <a:latin typeface="Times New Roman" panose="02020603050405020304" pitchFamily="18" charset="0"/>
              </a:rPr>
              <a:pPr>
                <a:spcBef>
                  <a:spcPct val="0"/>
                </a:spcBef>
                <a:buClrTx/>
                <a:buFontTx/>
                <a:buNone/>
              </a:pPr>
              <a:t>40</a:t>
            </a:fld>
            <a:endParaRPr lang="en-US" altLang="en-US" sz="1400">
              <a:latin typeface="Times New Roman" panose="02020603050405020304" pitchFamily="18" charset="0"/>
            </a:endParaRPr>
          </a:p>
        </p:txBody>
      </p:sp>
      <p:sp>
        <p:nvSpPr>
          <p:cNvPr id="84996" name="Text Box 11">
            <a:extLst>
              <a:ext uri="{FF2B5EF4-FFF2-40B4-BE49-F238E27FC236}">
                <a16:creationId xmlns:a16="http://schemas.microsoft.com/office/drawing/2014/main" id="{413E5266-4C15-0249-ACAB-D0983BCDC8E5}"/>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1d)</a:t>
            </a:r>
          </a:p>
        </p:txBody>
      </p:sp>
      <p:graphicFrame>
        <p:nvGraphicFramePr>
          <p:cNvPr id="3" name="Table 3">
            <a:extLst>
              <a:ext uri="{FF2B5EF4-FFF2-40B4-BE49-F238E27FC236}">
                <a16:creationId xmlns:a16="http://schemas.microsoft.com/office/drawing/2014/main" id="{28E4A303-2977-2D28-2C16-C456D8CA2741}"/>
              </a:ext>
            </a:extLst>
          </p:cNvPr>
          <p:cNvGraphicFramePr>
            <a:graphicFrameLocks noGrp="1"/>
          </p:cNvGraphicFramePr>
          <p:nvPr/>
        </p:nvGraphicFramePr>
        <p:xfrm>
          <a:off x="1619250" y="1905000"/>
          <a:ext cx="5905500" cy="18542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840">
                <a:tc gridSpan="2">
                  <a:txBody>
                    <a:bodyPr/>
                    <a:lstStyle/>
                    <a:p>
                      <a:r>
                        <a:rPr lang="en-US" dirty="0"/>
                        <a:t>Control</a:t>
                      </a:r>
                    </a:p>
                  </a:txBody>
                  <a:tcPr/>
                </a:tc>
                <a:tc hMerge="1">
                  <a:txBody>
                    <a:bodyPr/>
                    <a:lstStyle/>
                    <a:p>
                      <a:endParaRPr lang="en-US" dirty="0"/>
                    </a:p>
                  </a:txBody>
                  <a:tcPr/>
                </a:tc>
                <a:tc>
                  <a:txBody>
                    <a:bodyPr/>
                    <a:lstStyle/>
                    <a:p>
                      <a:r>
                        <a:rPr lang="en-US" dirty="0"/>
                        <a:t>Action</a:t>
                      </a:r>
                    </a:p>
                  </a:txBody>
                  <a:tcPr/>
                </a:tc>
                <a:extLst>
                  <a:ext uri="{0D108BD9-81ED-4DB2-BD59-A6C34878D82A}">
                    <a16:rowId xmlns:a16="http://schemas.microsoft.com/office/drawing/2014/main" val="10000"/>
                  </a:ext>
                </a:extLst>
              </a:tr>
              <a:tr h="370840">
                <a:tc>
                  <a:txBody>
                    <a:bodyPr/>
                    <a:lstStyle/>
                    <a:p>
                      <a:r>
                        <a:rPr lang="en-US" dirty="0"/>
                        <a:t>Throttle (thrust)</a:t>
                      </a:r>
                    </a:p>
                  </a:txBody>
                  <a:tcPr/>
                </a:tc>
                <a:tc>
                  <a:txBody>
                    <a:bodyPr/>
                    <a:lstStyle/>
                    <a:p>
                      <a:r>
                        <a:rPr lang="en-US" dirty="0"/>
                        <a:t>Knob</a:t>
                      </a:r>
                    </a:p>
                  </a:txBody>
                  <a:tcPr/>
                </a:tc>
                <a:tc>
                  <a:txBody>
                    <a:bodyPr/>
                    <a:lstStyle/>
                    <a:p>
                      <a:r>
                        <a:rPr lang="en-US" dirty="0"/>
                        <a:t>2000 rpm</a:t>
                      </a:r>
                    </a:p>
                  </a:txBody>
                  <a:tcPr/>
                </a:tc>
                <a:extLst>
                  <a:ext uri="{0D108BD9-81ED-4DB2-BD59-A6C34878D82A}">
                    <a16:rowId xmlns:a16="http://schemas.microsoft.com/office/drawing/2014/main" val="10001"/>
                  </a:ext>
                </a:extLst>
              </a:tr>
              <a:tr h="370840">
                <a:tc>
                  <a:txBody>
                    <a:bodyPr/>
                    <a:lstStyle/>
                    <a:p>
                      <a:r>
                        <a:rPr lang="en-US" dirty="0"/>
                        <a:t>Elevators (pitch)</a:t>
                      </a:r>
                    </a:p>
                  </a:txBody>
                  <a:tcPr/>
                </a:tc>
                <a:tc>
                  <a:txBody>
                    <a:bodyPr/>
                    <a:lstStyle/>
                    <a:p>
                      <a:r>
                        <a:rPr lang="en-US" dirty="0"/>
                        <a:t>Yoke</a:t>
                      </a:r>
                    </a:p>
                  </a:txBody>
                  <a:tcPr/>
                </a:tc>
                <a:tc>
                  <a:txBody>
                    <a:bodyPr/>
                    <a:lstStyle/>
                    <a:p>
                      <a:r>
                        <a:rPr lang="en-US" dirty="0"/>
                        <a:t>Push forward</a:t>
                      </a:r>
                    </a:p>
                  </a:txBody>
                  <a:tcPr/>
                </a:tc>
                <a:extLst>
                  <a:ext uri="{0D108BD9-81ED-4DB2-BD59-A6C34878D82A}">
                    <a16:rowId xmlns:a16="http://schemas.microsoft.com/office/drawing/2014/main" val="10002"/>
                  </a:ext>
                </a:extLst>
              </a:tr>
              <a:tr h="370840">
                <a:tc>
                  <a:txBody>
                    <a:bodyPr/>
                    <a:lstStyle/>
                    <a:p>
                      <a:r>
                        <a:rPr lang="en-US" dirty="0"/>
                        <a:t>Ailerons (roll)</a:t>
                      </a:r>
                    </a:p>
                  </a:txBody>
                  <a:tcPr/>
                </a:tc>
                <a:tc>
                  <a:txBody>
                    <a:bodyPr/>
                    <a:lstStyle/>
                    <a:p>
                      <a:r>
                        <a:rPr lang="en-US" dirty="0"/>
                        <a:t>Yoke</a:t>
                      </a:r>
                    </a:p>
                  </a:txBody>
                  <a:tcPr/>
                </a:tc>
                <a:tc>
                  <a:txBody>
                    <a:bodyPr/>
                    <a:lstStyle/>
                    <a:p>
                      <a:r>
                        <a:rPr lang="en-US" dirty="0"/>
                        <a:t>Right</a:t>
                      </a:r>
                    </a:p>
                  </a:txBody>
                  <a:tcPr/>
                </a:tc>
                <a:extLst>
                  <a:ext uri="{0D108BD9-81ED-4DB2-BD59-A6C34878D82A}">
                    <a16:rowId xmlns:a16="http://schemas.microsoft.com/office/drawing/2014/main" val="10003"/>
                  </a:ext>
                </a:extLst>
              </a:tr>
              <a:tr h="370840">
                <a:tc>
                  <a:txBody>
                    <a:bodyPr/>
                    <a:lstStyle/>
                    <a:p>
                      <a:r>
                        <a:rPr lang="en-US" dirty="0"/>
                        <a:t>Rudder (yaw)</a:t>
                      </a:r>
                    </a:p>
                  </a:txBody>
                  <a:tcPr/>
                </a:tc>
                <a:tc>
                  <a:txBody>
                    <a:bodyPr/>
                    <a:lstStyle/>
                    <a:p>
                      <a:r>
                        <a:rPr lang="en-US" dirty="0"/>
                        <a:t>Pedals</a:t>
                      </a:r>
                    </a:p>
                  </a:txBody>
                  <a:tcPr/>
                </a:tc>
                <a:tc>
                  <a:txBody>
                    <a:bodyPr/>
                    <a:lstStyle/>
                    <a:p>
                      <a:r>
                        <a:rPr lang="en-US" dirty="0"/>
                        <a:t>Right</a:t>
                      </a:r>
                    </a:p>
                  </a:txBody>
                  <a:tcPr/>
                </a:tc>
                <a:extLst>
                  <a:ext uri="{0D108BD9-81ED-4DB2-BD59-A6C34878D82A}">
                    <a16:rowId xmlns:a16="http://schemas.microsoft.com/office/drawing/2014/main" val="10004"/>
                  </a:ext>
                </a:extLst>
              </a:tr>
            </a:tbl>
          </a:graphicData>
        </a:graphic>
      </p:graphicFrame>
      <p:graphicFrame>
        <p:nvGraphicFramePr>
          <p:cNvPr id="4" name="Table 3">
            <a:extLst>
              <a:ext uri="{FF2B5EF4-FFF2-40B4-BE49-F238E27FC236}">
                <a16:creationId xmlns:a16="http://schemas.microsoft.com/office/drawing/2014/main" id="{6FD14ABA-3130-8A1E-6AAA-99737E288176}"/>
              </a:ext>
            </a:extLst>
          </p:cNvPr>
          <p:cNvGraphicFramePr>
            <a:graphicFrameLocks noGrp="1"/>
          </p:cNvGraphicFramePr>
          <p:nvPr/>
        </p:nvGraphicFramePr>
        <p:xfrm>
          <a:off x="1619250" y="4078288"/>
          <a:ext cx="5905500" cy="18542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840">
                <a:tc gridSpan="2">
                  <a:txBody>
                    <a:bodyPr/>
                    <a:lstStyle/>
                    <a:p>
                      <a:r>
                        <a:rPr lang="en-US" dirty="0"/>
                        <a:t>Control</a:t>
                      </a:r>
                    </a:p>
                  </a:txBody>
                  <a:tcPr/>
                </a:tc>
                <a:tc hMerge="1">
                  <a:txBody>
                    <a:bodyPr/>
                    <a:lstStyle/>
                    <a:p>
                      <a:endParaRPr lang="en-US" dirty="0"/>
                    </a:p>
                  </a:txBody>
                  <a:tcPr/>
                </a:tc>
                <a:tc>
                  <a:txBody>
                    <a:bodyPr/>
                    <a:lstStyle/>
                    <a:p>
                      <a:r>
                        <a:rPr lang="en-US" dirty="0"/>
                        <a:t>Action</a:t>
                      </a:r>
                    </a:p>
                  </a:txBody>
                  <a:tcPr/>
                </a:tc>
                <a:extLst>
                  <a:ext uri="{0D108BD9-81ED-4DB2-BD59-A6C34878D82A}">
                    <a16:rowId xmlns:a16="http://schemas.microsoft.com/office/drawing/2014/main" val="10000"/>
                  </a:ext>
                </a:extLst>
              </a:tr>
              <a:tr h="370840">
                <a:tc>
                  <a:txBody>
                    <a:bodyPr/>
                    <a:lstStyle/>
                    <a:p>
                      <a:r>
                        <a:rPr lang="en-US" dirty="0"/>
                        <a:t>Throttle (thrust)</a:t>
                      </a:r>
                    </a:p>
                  </a:txBody>
                  <a:tcPr/>
                </a:tc>
                <a:tc>
                  <a:txBody>
                    <a:bodyPr/>
                    <a:lstStyle/>
                    <a:p>
                      <a:r>
                        <a:rPr lang="en-US" dirty="0"/>
                        <a:t>Knob</a:t>
                      </a:r>
                    </a:p>
                  </a:txBody>
                  <a:tcPr/>
                </a:tc>
                <a:tc>
                  <a:txBody>
                    <a:bodyPr/>
                    <a:lstStyle/>
                    <a:p>
                      <a:r>
                        <a:rPr lang="en-US" dirty="0"/>
                        <a:t>2000 rpm</a:t>
                      </a:r>
                    </a:p>
                  </a:txBody>
                  <a:tcPr/>
                </a:tc>
                <a:extLst>
                  <a:ext uri="{0D108BD9-81ED-4DB2-BD59-A6C34878D82A}">
                    <a16:rowId xmlns:a16="http://schemas.microsoft.com/office/drawing/2014/main" val="10001"/>
                  </a:ext>
                </a:extLst>
              </a:tr>
              <a:tr h="370840">
                <a:tc>
                  <a:txBody>
                    <a:bodyPr/>
                    <a:lstStyle/>
                    <a:p>
                      <a:r>
                        <a:rPr lang="en-US" dirty="0"/>
                        <a:t>Elevators (pitch)</a:t>
                      </a:r>
                    </a:p>
                  </a:txBody>
                  <a:tcPr/>
                </a:tc>
                <a:tc>
                  <a:txBody>
                    <a:bodyPr/>
                    <a:lstStyle/>
                    <a:p>
                      <a:r>
                        <a:rPr lang="en-US" dirty="0"/>
                        <a:t>Yoke</a:t>
                      </a:r>
                    </a:p>
                  </a:txBody>
                  <a:tcPr/>
                </a:tc>
                <a:tc>
                  <a:txBody>
                    <a:bodyPr/>
                    <a:lstStyle/>
                    <a:p>
                      <a:r>
                        <a:rPr lang="en-US" dirty="0"/>
                        <a:t>Push forward</a:t>
                      </a:r>
                    </a:p>
                  </a:txBody>
                  <a:tcPr/>
                </a:tc>
                <a:extLst>
                  <a:ext uri="{0D108BD9-81ED-4DB2-BD59-A6C34878D82A}">
                    <a16:rowId xmlns:a16="http://schemas.microsoft.com/office/drawing/2014/main" val="10002"/>
                  </a:ext>
                </a:extLst>
              </a:tr>
              <a:tr h="370840">
                <a:tc>
                  <a:txBody>
                    <a:bodyPr/>
                    <a:lstStyle/>
                    <a:p>
                      <a:r>
                        <a:rPr lang="en-US" dirty="0"/>
                        <a:t>Ailerons (roll)</a:t>
                      </a:r>
                    </a:p>
                  </a:txBody>
                  <a:tcPr/>
                </a:tc>
                <a:tc>
                  <a:txBody>
                    <a:bodyPr/>
                    <a:lstStyle/>
                    <a:p>
                      <a:r>
                        <a:rPr lang="en-US" dirty="0"/>
                        <a:t>Yoke</a:t>
                      </a:r>
                    </a:p>
                  </a:txBody>
                  <a:tcPr/>
                </a:tc>
                <a:tc>
                  <a:txBody>
                    <a:bodyPr/>
                    <a:lstStyle/>
                    <a:p>
                      <a:r>
                        <a:rPr lang="en-US" dirty="0"/>
                        <a:t>Left</a:t>
                      </a:r>
                    </a:p>
                  </a:txBody>
                  <a:tcPr/>
                </a:tc>
                <a:extLst>
                  <a:ext uri="{0D108BD9-81ED-4DB2-BD59-A6C34878D82A}">
                    <a16:rowId xmlns:a16="http://schemas.microsoft.com/office/drawing/2014/main" val="10003"/>
                  </a:ext>
                </a:extLst>
              </a:tr>
              <a:tr h="370840">
                <a:tc>
                  <a:txBody>
                    <a:bodyPr/>
                    <a:lstStyle/>
                    <a:p>
                      <a:r>
                        <a:rPr lang="en-US" dirty="0"/>
                        <a:t>Rudder (yaw)</a:t>
                      </a:r>
                    </a:p>
                  </a:txBody>
                  <a:tcPr/>
                </a:tc>
                <a:tc>
                  <a:txBody>
                    <a:bodyPr/>
                    <a:lstStyle/>
                    <a:p>
                      <a:r>
                        <a:rPr lang="en-US" dirty="0"/>
                        <a:t>Pedals</a:t>
                      </a:r>
                    </a:p>
                  </a:txBody>
                  <a:tcPr/>
                </a:tc>
                <a:tc>
                  <a:txBody>
                    <a:bodyPr/>
                    <a:lstStyle/>
                    <a:p>
                      <a:r>
                        <a:rPr lang="en-US" dirty="0"/>
                        <a:t>Left</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B7691D3-4DB7-9077-E093-1A8133BEA595}"/>
              </a:ext>
            </a:extLst>
          </p:cNvPr>
          <p:cNvSpPr>
            <a:spLocks noGrp="1" noChangeArrowheads="1"/>
          </p:cNvSpPr>
          <p:nvPr>
            <p:ph type="title"/>
          </p:nvPr>
        </p:nvSpPr>
        <p:spPr/>
        <p:txBody>
          <a:bodyPr/>
          <a:lstStyle/>
          <a:p>
            <a:pPr eaLnBrk="1" hangingPunct="1"/>
            <a:r>
              <a:rPr lang="en-US" altLang="en-US"/>
              <a:t>Chair Flying: Straight Descent</a:t>
            </a:r>
          </a:p>
        </p:txBody>
      </p:sp>
      <p:sp>
        <p:nvSpPr>
          <p:cNvPr id="87043" name="Slide Number Placeholder 4">
            <a:extLst>
              <a:ext uri="{FF2B5EF4-FFF2-40B4-BE49-F238E27FC236}">
                <a16:creationId xmlns:a16="http://schemas.microsoft.com/office/drawing/2014/main" id="{83887D9B-34F3-B9FA-2541-82ED474C9E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8F88F83A-0CDD-46F3-9D81-499FC6FBF59F}" type="slidenum">
              <a:rPr lang="en-US" altLang="en-US" sz="1400" smtClean="0">
                <a:latin typeface="Times New Roman" panose="02020603050405020304" pitchFamily="18" charset="0"/>
              </a:rPr>
              <a:pPr>
                <a:spcBef>
                  <a:spcPct val="0"/>
                </a:spcBef>
                <a:buClrTx/>
                <a:buFontTx/>
                <a:buNone/>
              </a:pPr>
              <a:t>41</a:t>
            </a:fld>
            <a:endParaRPr lang="en-US" altLang="en-US" sz="1400">
              <a:latin typeface="Times New Roman" panose="02020603050405020304" pitchFamily="18" charset="0"/>
            </a:endParaRPr>
          </a:p>
        </p:txBody>
      </p:sp>
      <p:sp>
        <p:nvSpPr>
          <p:cNvPr id="87044" name="Text Box 11">
            <a:extLst>
              <a:ext uri="{FF2B5EF4-FFF2-40B4-BE49-F238E27FC236}">
                <a16:creationId xmlns:a16="http://schemas.microsoft.com/office/drawing/2014/main" id="{0A4AD6BE-F231-1CF9-C4E6-A5DD39ABB907}"/>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1d)</a:t>
            </a:r>
          </a:p>
        </p:txBody>
      </p:sp>
      <p:graphicFrame>
        <p:nvGraphicFramePr>
          <p:cNvPr id="3" name="Table 3">
            <a:extLst>
              <a:ext uri="{FF2B5EF4-FFF2-40B4-BE49-F238E27FC236}">
                <a16:creationId xmlns:a16="http://schemas.microsoft.com/office/drawing/2014/main" id="{EB068AD4-6590-6C8E-20FE-C329C09BBF89}"/>
              </a:ext>
            </a:extLst>
          </p:cNvPr>
          <p:cNvGraphicFramePr>
            <a:graphicFrameLocks noGrp="1"/>
          </p:cNvGraphicFramePr>
          <p:nvPr/>
        </p:nvGraphicFramePr>
        <p:xfrm>
          <a:off x="1619250" y="1905000"/>
          <a:ext cx="5905500" cy="18542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840">
                <a:tc gridSpan="2">
                  <a:txBody>
                    <a:bodyPr/>
                    <a:lstStyle/>
                    <a:p>
                      <a:r>
                        <a:rPr lang="en-US" dirty="0"/>
                        <a:t>Control</a:t>
                      </a:r>
                    </a:p>
                  </a:txBody>
                  <a:tcPr/>
                </a:tc>
                <a:tc hMerge="1">
                  <a:txBody>
                    <a:bodyPr/>
                    <a:lstStyle/>
                    <a:p>
                      <a:endParaRPr lang="en-US" dirty="0"/>
                    </a:p>
                  </a:txBody>
                  <a:tcPr/>
                </a:tc>
                <a:tc>
                  <a:txBody>
                    <a:bodyPr/>
                    <a:lstStyle/>
                    <a:p>
                      <a:r>
                        <a:rPr lang="en-US" dirty="0"/>
                        <a:t>Action</a:t>
                      </a:r>
                    </a:p>
                  </a:txBody>
                  <a:tcPr/>
                </a:tc>
                <a:extLst>
                  <a:ext uri="{0D108BD9-81ED-4DB2-BD59-A6C34878D82A}">
                    <a16:rowId xmlns:a16="http://schemas.microsoft.com/office/drawing/2014/main" val="10000"/>
                  </a:ext>
                </a:extLst>
              </a:tr>
              <a:tr h="370840">
                <a:tc>
                  <a:txBody>
                    <a:bodyPr/>
                    <a:lstStyle/>
                    <a:p>
                      <a:r>
                        <a:rPr lang="en-US" dirty="0"/>
                        <a:t>Throttle (thrust)</a:t>
                      </a:r>
                    </a:p>
                  </a:txBody>
                  <a:tcPr/>
                </a:tc>
                <a:tc>
                  <a:txBody>
                    <a:bodyPr/>
                    <a:lstStyle/>
                    <a:p>
                      <a:r>
                        <a:rPr lang="en-US" dirty="0"/>
                        <a:t>Knob</a:t>
                      </a:r>
                    </a:p>
                  </a:txBody>
                  <a:tcPr/>
                </a:tc>
                <a:tc>
                  <a:txBody>
                    <a:bodyPr/>
                    <a:lstStyle/>
                    <a:p>
                      <a:r>
                        <a:rPr lang="en-US" dirty="0"/>
                        <a:t>2000 rpm</a:t>
                      </a:r>
                    </a:p>
                  </a:txBody>
                  <a:tcPr/>
                </a:tc>
                <a:extLst>
                  <a:ext uri="{0D108BD9-81ED-4DB2-BD59-A6C34878D82A}">
                    <a16:rowId xmlns:a16="http://schemas.microsoft.com/office/drawing/2014/main" val="10001"/>
                  </a:ext>
                </a:extLst>
              </a:tr>
              <a:tr h="370840">
                <a:tc>
                  <a:txBody>
                    <a:bodyPr/>
                    <a:lstStyle/>
                    <a:p>
                      <a:r>
                        <a:rPr lang="en-US" dirty="0"/>
                        <a:t>Elevators (pitch)</a:t>
                      </a:r>
                    </a:p>
                  </a:txBody>
                  <a:tcPr/>
                </a:tc>
                <a:tc>
                  <a:txBody>
                    <a:bodyPr/>
                    <a:lstStyle/>
                    <a:p>
                      <a:r>
                        <a:rPr lang="en-US" dirty="0"/>
                        <a:t>Yoke</a:t>
                      </a:r>
                    </a:p>
                  </a:txBody>
                  <a:tcPr/>
                </a:tc>
                <a:tc>
                  <a:txBody>
                    <a:bodyPr/>
                    <a:lstStyle/>
                    <a:p>
                      <a:r>
                        <a:rPr lang="en-US" dirty="0"/>
                        <a:t>Push forward</a:t>
                      </a:r>
                    </a:p>
                  </a:txBody>
                  <a:tcPr/>
                </a:tc>
                <a:extLst>
                  <a:ext uri="{0D108BD9-81ED-4DB2-BD59-A6C34878D82A}">
                    <a16:rowId xmlns:a16="http://schemas.microsoft.com/office/drawing/2014/main" val="10002"/>
                  </a:ext>
                </a:extLst>
              </a:tr>
              <a:tr h="370840">
                <a:tc>
                  <a:txBody>
                    <a:bodyPr/>
                    <a:lstStyle/>
                    <a:p>
                      <a:r>
                        <a:rPr lang="en-US" dirty="0"/>
                        <a:t>Ailerons (roll)</a:t>
                      </a:r>
                    </a:p>
                  </a:txBody>
                  <a:tcPr/>
                </a:tc>
                <a:tc>
                  <a:txBody>
                    <a:bodyPr/>
                    <a:lstStyle/>
                    <a:p>
                      <a:r>
                        <a:rPr lang="en-US" dirty="0"/>
                        <a:t>Yoke</a:t>
                      </a:r>
                    </a:p>
                  </a:txBody>
                  <a:tcPr/>
                </a:tc>
                <a:tc>
                  <a:txBody>
                    <a:bodyPr/>
                    <a:lstStyle/>
                    <a:p>
                      <a:r>
                        <a:rPr lang="en-US" dirty="0"/>
                        <a:t>Level</a:t>
                      </a:r>
                    </a:p>
                  </a:txBody>
                  <a:tcPr/>
                </a:tc>
                <a:extLst>
                  <a:ext uri="{0D108BD9-81ED-4DB2-BD59-A6C34878D82A}">
                    <a16:rowId xmlns:a16="http://schemas.microsoft.com/office/drawing/2014/main" val="10003"/>
                  </a:ext>
                </a:extLst>
              </a:tr>
              <a:tr h="370840">
                <a:tc>
                  <a:txBody>
                    <a:bodyPr/>
                    <a:lstStyle/>
                    <a:p>
                      <a:r>
                        <a:rPr lang="en-US" dirty="0"/>
                        <a:t>Rudder (yaw)</a:t>
                      </a:r>
                    </a:p>
                  </a:txBody>
                  <a:tcPr/>
                </a:tc>
                <a:tc>
                  <a:txBody>
                    <a:bodyPr/>
                    <a:lstStyle/>
                    <a:p>
                      <a:r>
                        <a:rPr lang="en-US" dirty="0"/>
                        <a:t>Pedals</a:t>
                      </a:r>
                    </a:p>
                  </a:txBody>
                  <a:tcPr/>
                </a:tc>
                <a:tc>
                  <a:txBody>
                    <a:bodyPr/>
                    <a:lstStyle/>
                    <a:p>
                      <a:r>
                        <a:rPr lang="en-US" dirty="0"/>
                        <a:t>As needed</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1DBE85D5-6DE5-24CD-A613-7279AF6EC1D5}"/>
              </a:ext>
            </a:extLst>
          </p:cNvPr>
          <p:cNvSpPr>
            <a:spLocks noGrp="1" noChangeArrowheads="1"/>
          </p:cNvSpPr>
          <p:nvPr>
            <p:ph type="title"/>
          </p:nvPr>
        </p:nvSpPr>
        <p:spPr/>
        <p:txBody>
          <a:bodyPr/>
          <a:lstStyle/>
          <a:p>
            <a:pPr eaLnBrk="1" hangingPunct="1"/>
            <a:r>
              <a:rPr lang="en-US" altLang="en-US"/>
              <a:t>Chair Flying: Landing</a:t>
            </a:r>
          </a:p>
        </p:txBody>
      </p:sp>
      <p:sp>
        <p:nvSpPr>
          <p:cNvPr id="89091" name="Slide Number Placeholder 4">
            <a:extLst>
              <a:ext uri="{FF2B5EF4-FFF2-40B4-BE49-F238E27FC236}">
                <a16:creationId xmlns:a16="http://schemas.microsoft.com/office/drawing/2014/main" id="{F9C14B9C-A7A5-FBDA-25FC-A9EE3CE415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3D048823-6F09-4AFB-A9BA-105289FBB7B9}" type="slidenum">
              <a:rPr lang="en-US" altLang="en-US" sz="1400" smtClean="0">
                <a:latin typeface="Times New Roman" panose="02020603050405020304" pitchFamily="18" charset="0"/>
              </a:rPr>
              <a:pPr>
                <a:spcBef>
                  <a:spcPct val="0"/>
                </a:spcBef>
                <a:buClrTx/>
                <a:buFontTx/>
                <a:buNone/>
              </a:pPr>
              <a:t>42</a:t>
            </a:fld>
            <a:endParaRPr lang="en-US" altLang="en-US" sz="1400">
              <a:latin typeface="Times New Roman" panose="02020603050405020304" pitchFamily="18" charset="0"/>
            </a:endParaRPr>
          </a:p>
        </p:txBody>
      </p:sp>
      <p:sp>
        <p:nvSpPr>
          <p:cNvPr id="89092" name="Text Box 11">
            <a:extLst>
              <a:ext uri="{FF2B5EF4-FFF2-40B4-BE49-F238E27FC236}">
                <a16:creationId xmlns:a16="http://schemas.microsoft.com/office/drawing/2014/main" id="{CDBA066F-1536-EB74-BEF3-F689757B1EBA}"/>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1d)</a:t>
            </a:r>
          </a:p>
        </p:txBody>
      </p:sp>
      <p:graphicFrame>
        <p:nvGraphicFramePr>
          <p:cNvPr id="3" name="Table 3">
            <a:extLst>
              <a:ext uri="{FF2B5EF4-FFF2-40B4-BE49-F238E27FC236}">
                <a16:creationId xmlns:a16="http://schemas.microsoft.com/office/drawing/2014/main" id="{F35CC034-3A72-4191-B254-512C903C4A56}"/>
              </a:ext>
            </a:extLst>
          </p:cNvPr>
          <p:cNvGraphicFramePr>
            <a:graphicFrameLocks noGrp="1"/>
          </p:cNvGraphicFramePr>
          <p:nvPr/>
        </p:nvGraphicFramePr>
        <p:xfrm>
          <a:off x="1619250" y="1905000"/>
          <a:ext cx="5905500" cy="21240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tblGrid>
              <a:tr h="370951">
                <a:tc gridSpan="2">
                  <a:txBody>
                    <a:bodyPr/>
                    <a:lstStyle/>
                    <a:p>
                      <a:r>
                        <a:rPr lang="en-US" sz="1800" dirty="0"/>
                        <a:t>Control</a:t>
                      </a:r>
                    </a:p>
                  </a:txBody>
                  <a:tcPr marT="45734" marB="45734"/>
                </a:tc>
                <a:tc hMerge="1">
                  <a:txBody>
                    <a:bodyPr/>
                    <a:lstStyle/>
                    <a:p>
                      <a:endParaRPr lang="en-US" dirty="0"/>
                    </a:p>
                  </a:txBody>
                  <a:tcPr/>
                </a:tc>
                <a:tc>
                  <a:txBody>
                    <a:bodyPr/>
                    <a:lstStyle/>
                    <a:p>
                      <a:r>
                        <a:rPr lang="en-US" sz="1800" dirty="0"/>
                        <a:t>Action</a:t>
                      </a:r>
                    </a:p>
                  </a:txBody>
                  <a:tcPr marT="45734" marB="45734"/>
                </a:tc>
                <a:extLst>
                  <a:ext uri="{0D108BD9-81ED-4DB2-BD59-A6C34878D82A}">
                    <a16:rowId xmlns:a16="http://schemas.microsoft.com/office/drawing/2014/main" val="10000"/>
                  </a:ext>
                </a:extLst>
              </a:tr>
              <a:tr h="370951">
                <a:tc>
                  <a:txBody>
                    <a:bodyPr/>
                    <a:lstStyle/>
                    <a:p>
                      <a:r>
                        <a:rPr lang="en-US" sz="1800" dirty="0"/>
                        <a:t>Throttle (thrust)</a:t>
                      </a:r>
                    </a:p>
                  </a:txBody>
                  <a:tcPr marT="45734" marB="45734"/>
                </a:tc>
                <a:tc>
                  <a:txBody>
                    <a:bodyPr/>
                    <a:lstStyle/>
                    <a:p>
                      <a:r>
                        <a:rPr lang="en-US" sz="1800" dirty="0"/>
                        <a:t>Knob</a:t>
                      </a:r>
                    </a:p>
                  </a:txBody>
                  <a:tcPr marT="45734" marB="45734"/>
                </a:tc>
                <a:tc>
                  <a:txBody>
                    <a:bodyPr/>
                    <a:lstStyle/>
                    <a:p>
                      <a:r>
                        <a:rPr lang="en-US" sz="1800" dirty="0"/>
                        <a:t>1500 rpm</a:t>
                      </a:r>
                    </a:p>
                  </a:txBody>
                  <a:tcPr marT="45734" marB="45734"/>
                </a:tc>
                <a:extLst>
                  <a:ext uri="{0D108BD9-81ED-4DB2-BD59-A6C34878D82A}">
                    <a16:rowId xmlns:a16="http://schemas.microsoft.com/office/drawing/2014/main" val="10001"/>
                  </a:ext>
                </a:extLst>
              </a:tr>
              <a:tr h="640271">
                <a:tc>
                  <a:txBody>
                    <a:bodyPr/>
                    <a:lstStyle/>
                    <a:p>
                      <a:r>
                        <a:rPr lang="en-US" sz="1800" dirty="0"/>
                        <a:t>Elevators (pitch)</a:t>
                      </a:r>
                    </a:p>
                  </a:txBody>
                  <a:tcPr marT="45734" marB="45734"/>
                </a:tc>
                <a:tc>
                  <a:txBody>
                    <a:bodyPr/>
                    <a:lstStyle/>
                    <a:p>
                      <a:r>
                        <a:rPr lang="en-US" sz="1800" dirty="0"/>
                        <a:t>Yoke</a:t>
                      </a:r>
                    </a:p>
                  </a:txBody>
                  <a:tcPr marT="45734" marB="45734"/>
                </a:tc>
                <a:tc>
                  <a:txBody>
                    <a:bodyPr/>
                    <a:lstStyle/>
                    <a:p>
                      <a:r>
                        <a:rPr lang="en-US" sz="1800" dirty="0"/>
                        <a:t>Push forward, then adjust as needed</a:t>
                      </a:r>
                    </a:p>
                  </a:txBody>
                  <a:tcPr marT="45734" marB="45734"/>
                </a:tc>
                <a:extLst>
                  <a:ext uri="{0D108BD9-81ED-4DB2-BD59-A6C34878D82A}">
                    <a16:rowId xmlns:a16="http://schemas.microsoft.com/office/drawing/2014/main" val="10002"/>
                  </a:ext>
                </a:extLst>
              </a:tr>
              <a:tr h="370951">
                <a:tc>
                  <a:txBody>
                    <a:bodyPr/>
                    <a:lstStyle/>
                    <a:p>
                      <a:r>
                        <a:rPr lang="en-US" sz="1800" dirty="0"/>
                        <a:t>Ailerons (roll)</a:t>
                      </a:r>
                    </a:p>
                  </a:txBody>
                  <a:tcPr marT="45734" marB="45734"/>
                </a:tc>
                <a:tc>
                  <a:txBody>
                    <a:bodyPr/>
                    <a:lstStyle/>
                    <a:p>
                      <a:r>
                        <a:rPr lang="en-US" sz="1800" dirty="0"/>
                        <a:t>Yoke</a:t>
                      </a:r>
                    </a:p>
                  </a:txBody>
                  <a:tcPr marT="45734" marB="45734"/>
                </a:tc>
                <a:tc>
                  <a:txBody>
                    <a:bodyPr/>
                    <a:lstStyle/>
                    <a:p>
                      <a:r>
                        <a:rPr lang="en-US" sz="1800" dirty="0"/>
                        <a:t>Level</a:t>
                      </a:r>
                    </a:p>
                  </a:txBody>
                  <a:tcPr marT="45734" marB="45734"/>
                </a:tc>
                <a:extLst>
                  <a:ext uri="{0D108BD9-81ED-4DB2-BD59-A6C34878D82A}">
                    <a16:rowId xmlns:a16="http://schemas.microsoft.com/office/drawing/2014/main" val="10003"/>
                  </a:ext>
                </a:extLst>
              </a:tr>
              <a:tr h="370951">
                <a:tc>
                  <a:txBody>
                    <a:bodyPr/>
                    <a:lstStyle/>
                    <a:p>
                      <a:r>
                        <a:rPr lang="en-US" sz="1800" dirty="0"/>
                        <a:t>Rudder (yaw)</a:t>
                      </a:r>
                    </a:p>
                  </a:txBody>
                  <a:tcPr marT="45734" marB="45734"/>
                </a:tc>
                <a:tc>
                  <a:txBody>
                    <a:bodyPr/>
                    <a:lstStyle/>
                    <a:p>
                      <a:r>
                        <a:rPr lang="en-US" sz="1800" dirty="0"/>
                        <a:t>Pedals</a:t>
                      </a:r>
                    </a:p>
                  </a:txBody>
                  <a:tcPr marT="45734" marB="45734"/>
                </a:tc>
                <a:tc>
                  <a:txBody>
                    <a:bodyPr/>
                    <a:lstStyle/>
                    <a:p>
                      <a:r>
                        <a:rPr lang="en-US" sz="1800" dirty="0"/>
                        <a:t>As needed</a:t>
                      </a:r>
                    </a:p>
                  </a:txBody>
                  <a:tcPr marT="45734" marB="45734"/>
                </a:tc>
                <a:extLst>
                  <a:ext uri="{0D108BD9-81ED-4DB2-BD59-A6C34878D82A}">
                    <a16:rowId xmlns:a16="http://schemas.microsoft.com/office/drawing/2014/main" val="10004"/>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80A3BCD-A50A-B475-9741-0E6F2220CA88}"/>
              </a:ext>
            </a:extLst>
          </p:cNvPr>
          <p:cNvSpPr>
            <a:spLocks noGrp="1" noChangeArrowheads="1"/>
          </p:cNvSpPr>
          <p:nvPr>
            <p:ph type="title"/>
          </p:nvPr>
        </p:nvSpPr>
        <p:spPr/>
        <p:txBody>
          <a:bodyPr/>
          <a:lstStyle/>
          <a:p>
            <a:pPr eaLnBrk="1" hangingPunct="1"/>
            <a:r>
              <a:rPr lang="en-US" altLang="en-US"/>
              <a:t>Instruments</a:t>
            </a:r>
          </a:p>
        </p:txBody>
      </p:sp>
      <p:sp>
        <p:nvSpPr>
          <p:cNvPr id="93187" name="Slide Number Placeholder 4">
            <a:extLst>
              <a:ext uri="{FF2B5EF4-FFF2-40B4-BE49-F238E27FC236}">
                <a16:creationId xmlns:a16="http://schemas.microsoft.com/office/drawing/2014/main" id="{A2306D9A-8462-95FE-A829-86A0B6379C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BFE12DF4-65BD-4670-B3BA-FD333DCB3490}" type="slidenum">
              <a:rPr lang="en-US" altLang="en-US" sz="1400" smtClean="0">
                <a:latin typeface="Times New Roman" panose="02020603050405020304" pitchFamily="18" charset="0"/>
              </a:rPr>
              <a:pPr>
                <a:spcBef>
                  <a:spcPct val="0"/>
                </a:spcBef>
                <a:buClrTx/>
                <a:buFontTx/>
                <a:buNone/>
              </a:pPr>
              <a:t>43</a:t>
            </a:fld>
            <a:endParaRPr lang="en-US" altLang="en-US" sz="1400">
              <a:latin typeface="Times New Roman" panose="02020603050405020304" pitchFamily="18" charset="0"/>
            </a:endParaRPr>
          </a:p>
        </p:txBody>
      </p:sp>
      <p:sp>
        <p:nvSpPr>
          <p:cNvPr id="93188" name="Rectangle 5">
            <a:extLst>
              <a:ext uri="{FF2B5EF4-FFF2-40B4-BE49-F238E27FC236}">
                <a16:creationId xmlns:a16="http://schemas.microsoft.com/office/drawing/2014/main" id="{041B5671-A0A4-6118-A92E-0246FE840397}"/>
              </a:ext>
            </a:extLst>
          </p:cNvPr>
          <p:cNvSpPr>
            <a:spLocks noChangeArrowheads="1"/>
          </p:cNvSpPr>
          <p:nvPr/>
        </p:nvSpPr>
        <p:spPr bwMode="auto">
          <a:xfrm>
            <a:off x="695325" y="257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pic>
        <p:nvPicPr>
          <p:cNvPr id="93189" name="Picture 4" descr="Panel">
            <a:extLst>
              <a:ext uri="{FF2B5EF4-FFF2-40B4-BE49-F238E27FC236}">
                <a16:creationId xmlns:a16="http://schemas.microsoft.com/office/drawing/2014/main" id="{64B1332C-E9F7-A409-7CD8-1ABA54BEA08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060450"/>
            <a:ext cx="7086600" cy="5797550"/>
          </a:xfrm>
          <a:noFill/>
        </p:spPr>
      </p:pic>
      <p:sp>
        <p:nvSpPr>
          <p:cNvPr id="93190" name="Text Box 11">
            <a:extLst>
              <a:ext uri="{FF2B5EF4-FFF2-40B4-BE49-F238E27FC236}">
                <a16:creationId xmlns:a16="http://schemas.microsoft.com/office/drawing/2014/main" id="{677C2C38-4193-5ADA-9805-604608F95472}"/>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58EEFE22-86CD-1254-AE45-E4825254C497}"/>
              </a:ext>
            </a:extLst>
          </p:cNvPr>
          <p:cNvSpPr>
            <a:spLocks noGrp="1" noChangeArrowheads="1"/>
          </p:cNvSpPr>
          <p:nvPr>
            <p:ph type="title"/>
          </p:nvPr>
        </p:nvSpPr>
        <p:spPr/>
        <p:txBody>
          <a:bodyPr/>
          <a:lstStyle/>
          <a:p>
            <a:pPr eaLnBrk="1" hangingPunct="1"/>
            <a:r>
              <a:rPr lang="en-US" altLang="en-US"/>
              <a:t>Instruments – 6 Pack</a:t>
            </a:r>
          </a:p>
        </p:txBody>
      </p:sp>
      <p:sp>
        <p:nvSpPr>
          <p:cNvPr id="94211" name="Slide Number Placeholder 4">
            <a:extLst>
              <a:ext uri="{FF2B5EF4-FFF2-40B4-BE49-F238E27FC236}">
                <a16:creationId xmlns:a16="http://schemas.microsoft.com/office/drawing/2014/main" id="{5B685F74-D4D7-24D6-59CA-D23821242B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05554C01-C1D8-4ED1-90F3-34375C7C26AE}" type="slidenum">
              <a:rPr lang="en-US" altLang="en-US" sz="1400" smtClean="0">
                <a:latin typeface="Times New Roman" panose="02020603050405020304" pitchFamily="18" charset="0"/>
              </a:rPr>
              <a:pPr>
                <a:spcBef>
                  <a:spcPct val="0"/>
                </a:spcBef>
                <a:buClrTx/>
                <a:buFontTx/>
                <a:buNone/>
              </a:pPr>
              <a:t>44</a:t>
            </a:fld>
            <a:endParaRPr lang="en-US" altLang="en-US" sz="1400">
              <a:latin typeface="Times New Roman" panose="02020603050405020304" pitchFamily="18" charset="0"/>
            </a:endParaRPr>
          </a:p>
        </p:txBody>
      </p:sp>
      <p:sp>
        <p:nvSpPr>
          <p:cNvPr id="94212" name="Rectangle 5">
            <a:extLst>
              <a:ext uri="{FF2B5EF4-FFF2-40B4-BE49-F238E27FC236}">
                <a16:creationId xmlns:a16="http://schemas.microsoft.com/office/drawing/2014/main" id="{44182395-F318-A12A-41D2-70CCCFCADC7A}"/>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94213" name="Text Box 11">
            <a:extLst>
              <a:ext uri="{FF2B5EF4-FFF2-40B4-BE49-F238E27FC236}">
                <a16:creationId xmlns:a16="http://schemas.microsoft.com/office/drawing/2014/main" id="{BE52982A-6021-F08B-4FB7-7CD970063F60}"/>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pic>
        <p:nvPicPr>
          <p:cNvPr id="94214" name="Content Placeholder 4">
            <a:extLst>
              <a:ext uri="{FF2B5EF4-FFF2-40B4-BE49-F238E27FC236}">
                <a16:creationId xmlns:a16="http://schemas.microsoft.com/office/drawing/2014/main" id="{B9CE830D-1C61-AEC1-1125-330D28550E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16400" y="1609725"/>
            <a:ext cx="4733925" cy="3349625"/>
          </a:xfrm>
        </p:spPr>
      </p:pic>
      <p:sp>
        <p:nvSpPr>
          <p:cNvPr id="7" name="Content Placeholder 7">
            <a:extLst>
              <a:ext uri="{FF2B5EF4-FFF2-40B4-BE49-F238E27FC236}">
                <a16:creationId xmlns:a16="http://schemas.microsoft.com/office/drawing/2014/main" id="{07F02793-34D6-8969-78FD-1AE80DDAA56E}"/>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Airspeed Indicator</a:t>
            </a:r>
          </a:p>
          <a:p>
            <a:pPr eaLnBrk="1" hangingPunct="1">
              <a:defRPr/>
            </a:pPr>
            <a:r>
              <a:rPr lang="en-US" altLang="en-US" sz="2400" kern="0" dirty="0"/>
              <a:t>Displays speed the </a:t>
            </a:r>
            <a:br>
              <a:rPr lang="en-US" altLang="en-US" sz="2400" kern="0" dirty="0"/>
            </a:br>
            <a:r>
              <a:rPr lang="en-US" altLang="en-US" sz="2400" kern="0" dirty="0"/>
              <a:t>air is moving over </a:t>
            </a:r>
            <a:br>
              <a:rPr lang="en-US" altLang="en-US" sz="2400" kern="0" dirty="0"/>
            </a:br>
            <a:r>
              <a:rPr lang="en-US" altLang="en-US" sz="2400" kern="0" dirty="0"/>
              <a:t>the wings.</a:t>
            </a:r>
          </a:p>
          <a:p>
            <a:pPr marL="0" indent="0" eaLnBrk="1" hangingPunct="1">
              <a:buFontTx/>
              <a:buNone/>
              <a:defRPr/>
            </a:pPr>
            <a:r>
              <a:rPr lang="en-US" altLang="en-US" kern="0" dirty="0"/>
              <a:t>Attitude Indicator</a:t>
            </a:r>
          </a:p>
          <a:p>
            <a:pPr eaLnBrk="1" hangingPunct="1">
              <a:defRPr/>
            </a:pPr>
            <a:r>
              <a:rPr lang="en-US" altLang="en-US" sz="2400" kern="0" dirty="0"/>
              <a:t>Displays the attitude </a:t>
            </a:r>
            <a:br>
              <a:rPr lang="en-US" altLang="en-US" sz="2400" kern="0" dirty="0"/>
            </a:br>
            <a:r>
              <a:rPr lang="en-US" altLang="en-US" sz="2400" kern="0" dirty="0"/>
              <a:t>of the airplane (nose </a:t>
            </a:r>
            <a:br>
              <a:rPr lang="en-US" altLang="en-US" sz="2400" kern="0" dirty="0"/>
            </a:br>
            <a:r>
              <a:rPr lang="en-US" altLang="en-US" sz="2400" kern="0" dirty="0"/>
              <a:t>up, nose down, wings </a:t>
            </a:r>
            <a:br>
              <a:rPr lang="en-US" altLang="en-US" sz="2400" kern="0" dirty="0"/>
            </a:br>
            <a:r>
              <a:rPr lang="en-US" altLang="en-US" sz="2400" kern="0" dirty="0"/>
              <a:t>banked) in relation to the horizon.</a:t>
            </a:r>
          </a:p>
          <a:p>
            <a:pPr eaLnBrk="1" hangingPunct="1">
              <a:defRPr/>
            </a:pPr>
            <a:r>
              <a:rPr lang="en-US" altLang="en-US" sz="2400" kern="0" dirty="0"/>
              <a:t>Also called an Artificial Horizon.</a:t>
            </a:r>
          </a:p>
          <a:p>
            <a:pPr eaLnBrk="1" hangingPunct="1">
              <a:defRPr/>
            </a:pPr>
            <a:endParaRPr lang="en-US" altLang="en-US" sz="2400" kern="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16A351B-325F-C6D0-0B44-9F56148696E2}"/>
              </a:ext>
            </a:extLst>
          </p:cNvPr>
          <p:cNvSpPr>
            <a:spLocks noGrp="1" noChangeArrowheads="1"/>
          </p:cNvSpPr>
          <p:nvPr>
            <p:ph type="title"/>
          </p:nvPr>
        </p:nvSpPr>
        <p:spPr/>
        <p:txBody>
          <a:bodyPr/>
          <a:lstStyle/>
          <a:p>
            <a:pPr eaLnBrk="1" hangingPunct="1"/>
            <a:r>
              <a:rPr lang="en-US" altLang="en-US"/>
              <a:t>Instruments – 6 Pack</a:t>
            </a:r>
          </a:p>
        </p:txBody>
      </p:sp>
      <p:sp>
        <p:nvSpPr>
          <p:cNvPr id="96259" name="Slide Number Placeholder 4">
            <a:extLst>
              <a:ext uri="{FF2B5EF4-FFF2-40B4-BE49-F238E27FC236}">
                <a16:creationId xmlns:a16="http://schemas.microsoft.com/office/drawing/2014/main" id="{B52D995D-412D-C416-D3ED-35E7A30A9E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3CDEEBF8-DE99-48A5-ACF4-8F11172FE879}" type="slidenum">
              <a:rPr lang="en-US" altLang="en-US" sz="1400" smtClean="0">
                <a:latin typeface="Times New Roman" panose="02020603050405020304" pitchFamily="18" charset="0"/>
              </a:rPr>
              <a:pPr>
                <a:spcBef>
                  <a:spcPct val="0"/>
                </a:spcBef>
                <a:buClrTx/>
                <a:buFontTx/>
                <a:buNone/>
              </a:pPr>
              <a:t>45</a:t>
            </a:fld>
            <a:endParaRPr lang="en-US" altLang="en-US" sz="1400">
              <a:latin typeface="Times New Roman" panose="02020603050405020304" pitchFamily="18" charset="0"/>
            </a:endParaRPr>
          </a:p>
        </p:txBody>
      </p:sp>
      <p:sp>
        <p:nvSpPr>
          <p:cNvPr id="96260" name="Rectangle 5">
            <a:extLst>
              <a:ext uri="{FF2B5EF4-FFF2-40B4-BE49-F238E27FC236}">
                <a16:creationId xmlns:a16="http://schemas.microsoft.com/office/drawing/2014/main" id="{A8C67A81-4CFA-5AE9-544A-A2A6D519D204}"/>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96261" name="Text Box 11">
            <a:extLst>
              <a:ext uri="{FF2B5EF4-FFF2-40B4-BE49-F238E27FC236}">
                <a16:creationId xmlns:a16="http://schemas.microsoft.com/office/drawing/2014/main" id="{E2661DE1-0F6F-A6E3-F81D-B42D0967C590}"/>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pic>
        <p:nvPicPr>
          <p:cNvPr id="96262" name="Content Placeholder 4">
            <a:extLst>
              <a:ext uri="{FF2B5EF4-FFF2-40B4-BE49-F238E27FC236}">
                <a16:creationId xmlns:a16="http://schemas.microsoft.com/office/drawing/2014/main" id="{643B0120-E9AC-13D0-7DE8-02B9832318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16400" y="1609725"/>
            <a:ext cx="4733925" cy="3349625"/>
          </a:xfrm>
        </p:spPr>
      </p:pic>
      <p:sp>
        <p:nvSpPr>
          <p:cNvPr id="7" name="Content Placeholder 7">
            <a:extLst>
              <a:ext uri="{FF2B5EF4-FFF2-40B4-BE49-F238E27FC236}">
                <a16:creationId xmlns:a16="http://schemas.microsoft.com/office/drawing/2014/main" id="{54CBF6FA-0035-6602-64A9-752E91091C73}"/>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Altimeter</a:t>
            </a:r>
          </a:p>
          <a:p>
            <a:pPr eaLnBrk="1" hangingPunct="1">
              <a:defRPr/>
            </a:pPr>
            <a:r>
              <a:rPr lang="en-US" altLang="en-US" sz="2400" kern="0" dirty="0"/>
              <a:t>Displays the altitude </a:t>
            </a:r>
            <a:br>
              <a:rPr lang="en-US" altLang="en-US" sz="2400" kern="0" dirty="0"/>
            </a:br>
            <a:r>
              <a:rPr lang="en-US" altLang="en-US" sz="2400" kern="0" dirty="0"/>
              <a:t>of the airplane above </a:t>
            </a:r>
            <a:br>
              <a:rPr lang="en-US" altLang="en-US" sz="2400" kern="0" dirty="0"/>
            </a:br>
            <a:r>
              <a:rPr lang="en-US" altLang="en-US" sz="2400" kern="0" dirty="0"/>
              <a:t>mean sea level (MSL).</a:t>
            </a:r>
          </a:p>
          <a:p>
            <a:pPr marL="0" indent="0" eaLnBrk="1" hangingPunct="1">
              <a:buFontTx/>
              <a:buNone/>
              <a:defRPr/>
            </a:pPr>
            <a:r>
              <a:rPr lang="en-US" altLang="en-US" kern="0" dirty="0"/>
              <a:t>Turn Coordinator</a:t>
            </a:r>
          </a:p>
          <a:p>
            <a:pPr eaLnBrk="1" hangingPunct="1">
              <a:defRPr/>
            </a:pPr>
            <a:r>
              <a:rPr lang="en-US" altLang="en-US" sz="2400" kern="0" dirty="0"/>
              <a:t>Displays the rate at </a:t>
            </a:r>
            <a:br>
              <a:rPr lang="en-US" altLang="en-US" sz="2400" kern="0" dirty="0"/>
            </a:br>
            <a:r>
              <a:rPr lang="en-US" altLang="en-US" sz="2400" kern="0" dirty="0"/>
              <a:t>which a turn is being </a:t>
            </a:r>
            <a:br>
              <a:rPr lang="en-US" altLang="en-US" sz="2400" kern="0" dirty="0"/>
            </a:br>
            <a:r>
              <a:rPr lang="en-US" altLang="en-US" sz="2400" kern="0" dirty="0"/>
              <a:t>made. </a:t>
            </a:r>
          </a:p>
          <a:p>
            <a:pPr eaLnBrk="1" hangingPunct="1">
              <a:defRPr/>
            </a:pPr>
            <a:r>
              <a:rPr lang="en-US" altLang="en-US" sz="2400" kern="0" dirty="0"/>
              <a:t>Also called a Turn and Bank Indicator, or the Turn and Slip Indicator.</a:t>
            </a:r>
          </a:p>
          <a:p>
            <a:pPr eaLnBrk="1" hangingPunct="1">
              <a:defRPr/>
            </a:pPr>
            <a:endParaRPr lang="en-US" altLang="en-US" sz="2400" kern="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A6D36EC4-02FF-0F78-EC07-0FD7FAE15474}"/>
              </a:ext>
            </a:extLst>
          </p:cNvPr>
          <p:cNvSpPr>
            <a:spLocks noGrp="1" noChangeArrowheads="1"/>
          </p:cNvSpPr>
          <p:nvPr>
            <p:ph type="title"/>
          </p:nvPr>
        </p:nvSpPr>
        <p:spPr/>
        <p:txBody>
          <a:bodyPr/>
          <a:lstStyle/>
          <a:p>
            <a:pPr eaLnBrk="1" hangingPunct="1"/>
            <a:r>
              <a:rPr lang="en-US" altLang="en-US"/>
              <a:t>Instruments – 6 Pack</a:t>
            </a:r>
          </a:p>
        </p:txBody>
      </p:sp>
      <p:sp>
        <p:nvSpPr>
          <p:cNvPr id="98307" name="Slide Number Placeholder 4">
            <a:extLst>
              <a:ext uri="{FF2B5EF4-FFF2-40B4-BE49-F238E27FC236}">
                <a16:creationId xmlns:a16="http://schemas.microsoft.com/office/drawing/2014/main" id="{B264E3DD-52EE-F7FE-BCB1-889252DA144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93B5D4B3-4A20-40B0-9063-C3F0EFC14920}" type="slidenum">
              <a:rPr lang="en-US" altLang="en-US" sz="1400" smtClean="0">
                <a:latin typeface="Times New Roman" panose="02020603050405020304" pitchFamily="18" charset="0"/>
              </a:rPr>
              <a:pPr>
                <a:spcBef>
                  <a:spcPct val="0"/>
                </a:spcBef>
                <a:buClrTx/>
                <a:buFontTx/>
                <a:buNone/>
              </a:pPr>
              <a:t>46</a:t>
            </a:fld>
            <a:endParaRPr lang="en-US" altLang="en-US" sz="1400">
              <a:latin typeface="Times New Roman" panose="02020603050405020304" pitchFamily="18" charset="0"/>
            </a:endParaRPr>
          </a:p>
        </p:txBody>
      </p:sp>
      <p:sp>
        <p:nvSpPr>
          <p:cNvPr id="98308" name="Rectangle 5">
            <a:extLst>
              <a:ext uri="{FF2B5EF4-FFF2-40B4-BE49-F238E27FC236}">
                <a16:creationId xmlns:a16="http://schemas.microsoft.com/office/drawing/2014/main" id="{994CECC1-F5AD-34A4-2D0B-7C518A277048}"/>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98309" name="Text Box 11">
            <a:extLst>
              <a:ext uri="{FF2B5EF4-FFF2-40B4-BE49-F238E27FC236}">
                <a16:creationId xmlns:a16="http://schemas.microsoft.com/office/drawing/2014/main" id="{2267CE25-7CDC-2696-94BA-BFB489A695C8}"/>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pic>
        <p:nvPicPr>
          <p:cNvPr id="98310" name="Content Placeholder 4">
            <a:extLst>
              <a:ext uri="{FF2B5EF4-FFF2-40B4-BE49-F238E27FC236}">
                <a16:creationId xmlns:a16="http://schemas.microsoft.com/office/drawing/2014/main" id="{A16ADE39-EBC7-E6C8-250A-25D34AC9CD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16400" y="1609725"/>
            <a:ext cx="4733925" cy="3349625"/>
          </a:xfrm>
        </p:spPr>
      </p:pic>
      <p:sp>
        <p:nvSpPr>
          <p:cNvPr id="7" name="Content Placeholder 7">
            <a:extLst>
              <a:ext uri="{FF2B5EF4-FFF2-40B4-BE49-F238E27FC236}">
                <a16:creationId xmlns:a16="http://schemas.microsoft.com/office/drawing/2014/main" id="{94963AAE-4092-4EC9-51DC-A7F6283A36DD}"/>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Heading Indicator</a:t>
            </a:r>
          </a:p>
          <a:p>
            <a:pPr eaLnBrk="1" hangingPunct="1">
              <a:defRPr/>
            </a:pPr>
            <a:r>
              <a:rPr lang="en-US" altLang="en-US" sz="2400" kern="0" dirty="0"/>
              <a:t>Displays the heading </a:t>
            </a:r>
            <a:br>
              <a:rPr lang="en-US" altLang="en-US" sz="2400" kern="0" dirty="0"/>
            </a:br>
            <a:r>
              <a:rPr lang="en-US" altLang="en-US" sz="2400" kern="0" dirty="0"/>
              <a:t>(direction) the </a:t>
            </a:r>
            <a:br>
              <a:rPr lang="en-US" altLang="en-US" sz="2400" kern="0" dirty="0"/>
            </a:br>
            <a:r>
              <a:rPr lang="en-US" altLang="en-US" sz="2400" kern="0" dirty="0"/>
              <a:t>airplane is flying.</a:t>
            </a:r>
          </a:p>
          <a:p>
            <a:pPr marL="0" indent="0" eaLnBrk="1" hangingPunct="1">
              <a:buFontTx/>
              <a:buNone/>
              <a:defRPr/>
            </a:pPr>
            <a:r>
              <a:rPr lang="en-US" altLang="en-US" kern="0" dirty="0"/>
              <a:t>Vertical Speed</a:t>
            </a:r>
            <a:br>
              <a:rPr lang="en-US" altLang="en-US" kern="0" dirty="0"/>
            </a:br>
            <a:r>
              <a:rPr lang="en-US" altLang="en-US" kern="0" dirty="0"/>
              <a:t>Indicator</a:t>
            </a:r>
          </a:p>
          <a:p>
            <a:pPr eaLnBrk="1" hangingPunct="1">
              <a:defRPr/>
            </a:pPr>
            <a:r>
              <a:rPr lang="en-US" altLang="en-US" sz="2400" kern="0" dirty="0"/>
              <a:t>Displays whether </a:t>
            </a:r>
            <a:br>
              <a:rPr lang="en-US" altLang="en-US" sz="2400" kern="0" dirty="0"/>
            </a:br>
            <a:r>
              <a:rPr lang="en-US" altLang="en-US" sz="2400" kern="0" dirty="0"/>
              <a:t>the airplane is in </a:t>
            </a:r>
            <a:br>
              <a:rPr lang="en-US" altLang="en-US" sz="2400" kern="0" dirty="0"/>
            </a:br>
            <a:r>
              <a:rPr lang="en-US" altLang="en-US" sz="2400" kern="0" dirty="0"/>
              <a:t>level flight, climbing, or descending, indicated in hundreds of feet per minute.</a:t>
            </a:r>
          </a:p>
          <a:p>
            <a:pPr eaLnBrk="1" hangingPunct="1">
              <a:defRPr/>
            </a:pPr>
            <a:endParaRPr lang="en-US" altLang="en-US" sz="2400" kern="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09A802D-1B14-A250-8BEF-61C0581613FC}"/>
              </a:ext>
            </a:extLst>
          </p:cNvPr>
          <p:cNvSpPr>
            <a:spLocks noGrp="1" noChangeArrowheads="1"/>
          </p:cNvSpPr>
          <p:nvPr>
            <p:ph type="title"/>
          </p:nvPr>
        </p:nvSpPr>
        <p:spPr/>
        <p:txBody>
          <a:bodyPr/>
          <a:lstStyle/>
          <a:p>
            <a:pPr eaLnBrk="1" hangingPunct="1"/>
            <a:r>
              <a:rPr lang="en-US" altLang="en-US"/>
              <a:t>Instruments – Magnetic Compass</a:t>
            </a:r>
          </a:p>
        </p:txBody>
      </p:sp>
      <p:sp>
        <p:nvSpPr>
          <p:cNvPr id="100355" name="Slide Number Placeholder 4">
            <a:extLst>
              <a:ext uri="{FF2B5EF4-FFF2-40B4-BE49-F238E27FC236}">
                <a16:creationId xmlns:a16="http://schemas.microsoft.com/office/drawing/2014/main" id="{DE265870-091B-31E6-D43A-21D847B129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31A0F28E-4F06-45A0-92AF-1B5C88CA33FB}" type="slidenum">
              <a:rPr lang="en-US" altLang="en-US" sz="1400" smtClean="0">
                <a:latin typeface="Times New Roman" panose="02020603050405020304" pitchFamily="18" charset="0"/>
              </a:rPr>
              <a:pPr>
                <a:spcBef>
                  <a:spcPct val="0"/>
                </a:spcBef>
                <a:buClrTx/>
                <a:buFontTx/>
                <a:buNone/>
              </a:pPr>
              <a:t>47</a:t>
            </a:fld>
            <a:endParaRPr lang="en-US" altLang="en-US" sz="1400">
              <a:latin typeface="Times New Roman" panose="02020603050405020304" pitchFamily="18" charset="0"/>
            </a:endParaRPr>
          </a:p>
        </p:txBody>
      </p:sp>
      <p:sp>
        <p:nvSpPr>
          <p:cNvPr id="100356" name="Rectangle 5">
            <a:extLst>
              <a:ext uri="{FF2B5EF4-FFF2-40B4-BE49-F238E27FC236}">
                <a16:creationId xmlns:a16="http://schemas.microsoft.com/office/drawing/2014/main" id="{8E5E60ED-AD68-A838-B017-92266264946C}"/>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00357" name="Text Box 11">
            <a:extLst>
              <a:ext uri="{FF2B5EF4-FFF2-40B4-BE49-F238E27FC236}">
                <a16:creationId xmlns:a16="http://schemas.microsoft.com/office/drawing/2014/main" id="{52BB541A-233B-F621-EE64-D20DED3AA999}"/>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
        <p:nvSpPr>
          <p:cNvPr id="7" name="Content Placeholder 7">
            <a:extLst>
              <a:ext uri="{FF2B5EF4-FFF2-40B4-BE49-F238E27FC236}">
                <a16:creationId xmlns:a16="http://schemas.microsoft.com/office/drawing/2014/main" id="{B21BB9B5-E812-9501-8013-8771FD12C885}"/>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Required in Every Plane</a:t>
            </a:r>
          </a:p>
          <a:p>
            <a:pPr eaLnBrk="1" hangingPunct="1">
              <a:defRPr/>
            </a:pPr>
            <a:endParaRPr lang="en-US" altLang="en-US" sz="2400" kern="0" dirty="0"/>
          </a:p>
          <a:p>
            <a:pPr marL="0" indent="0" eaLnBrk="1" hangingPunct="1">
              <a:buFontTx/>
              <a:buNone/>
              <a:defRPr/>
            </a:pPr>
            <a:endParaRPr lang="en-US" altLang="en-US" sz="2400" kern="0" dirty="0"/>
          </a:p>
          <a:p>
            <a:pPr eaLnBrk="1" hangingPunct="1">
              <a:defRPr/>
            </a:pPr>
            <a:endParaRPr lang="en-US" altLang="en-US" sz="2400" kern="0" dirty="0"/>
          </a:p>
        </p:txBody>
      </p:sp>
      <p:pic>
        <p:nvPicPr>
          <p:cNvPr id="100359" name="Picture 9">
            <a:extLst>
              <a:ext uri="{FF2B5EF4-FFF2-40B4-BE49-F238E27FC236}">
                <a16:creationId xmlns:a16="http://schemas.microsoft.com/office/drawing/2014/main" id="{3A8D759B-CD47-4D32-3470-38B4522CA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338" y="2435225"/>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7">
            <a:extLst>
              <a:ext uri="{FF2B5EF4-FFF2-40B4-BE49-F238E27FC236}">
                <a16:creationId xmlns:a16="http://schemas.microsoft.com/office/drawing/2014/main" id="{11D724AA-1506-6DCB-D93D-9AA0C7D0C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413" y="3354388"/>
            <a:ext cx="193992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120EFF8E-5C15-D1A5-807B-B555F319775F}"/>
              </a:ext>
            </a:extLst>
          </p:cNvPr>
          <p:cNvSpPr>
            <a:spLocks noGrp="1" noChangeArrowheads="1"/>
          </p:cNvSpPr>
          <p:nvPr>
            <p:ph type="title"/>
          </p:nvPr>
        </p:nvSpPr>
        <p:spPr/>
        <p:txBody>
          <a:bodyPr/>
          <a:lstStyle/>
          <a:p>
            <a:pPr eaLnBrk="1" hangingPunct="1"/>
            <a:r>
              <a:rPr lang="en-US" altLang="en-US"/>
              <a:t>Instruments – Engine Gauges</a:t>
            </a:r>
          </a:p>
        </p:txBody>
      </p:sp>
      <p:sp>
        <p:nvSpPr>
          <p:cNvPr id="102403" name="Slide Number Placeholder 4">
            <a:extLst>
              <a:ext uri="{FF2B5EF4-FFF2-40B4-BE49-F238E27FC236}">
                <a16:creationId xmlns:a16="http://schemas.microsoft.com/office/drawing/2014/main" id="{7C2B3F79-65A3-53E0-6C78-6E8830B316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90ECCE28-8A52-434E-9366-0592310E3FC6}" type="slidenum">
              <a:rPr lang="en-US" altLang="en-US" sz="1400" smtClean="0">
                <a:latin typeface="Times New Roman" panose="02020603050405020304" pitchFamily="18" charset="0"/>
              </a:rPr>
              <a:pPr>
                <a:spcBef>
                  <a:spcPct val="0"/>
                </a:spcBef>
                <a:buClrTx/>
                <a:buFontTx/>
                <a:buNone/>
              </a:pPr>
              <a:t>48</a:t>
            </a:fld>
            <a:endParaRPr lang="en-US" altLang="en-US" sz="1400">
              <a:latin typeface="Times New Roman" panose="02020603050405020304" pitchFamily="18" charset="0"/>
            </a:endParaRPr>
          </a:p>
        </p:txBody>
      </p:sp>
      <p:sp>
        <p:nvSpPr>
          <p:cNvPr id="102404" name="Rectangle 5">
            <a:extLst>
              <a:ext uri="{FF2B5EF4-FFF2-40B4-BE49-F238E27FC236}">
                <a16:creationId xmlns:a16="http://schemas.microsoft.com/office/drawing/2014/main" id="{629374F3-7255-3563-E80B-C27B323189CE}"/>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02405" name="Text Box 11">
            <a:extLst>
              <a:ext uri="{FF2B5EF4-FFF2-40B4-BE49-F238E27FC236}">
                <a16:creationId xmlns:a16="http://schemas.microsoft.com/office/drawing/2014/main" id="{13033824-BA15-1AA7-DFE2-F1AE50A11BBB}"/>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
        <p:nvSpPr>
          <p:cNvPr id="7" name="Content Placeholder 7">
            <a:extLst>
              <a:ext uri="{FF2B5EF4-FFF2-40B4-BE49-F238E27FC236}">
                <a16:creationId xmlns:a16="http://schemas.microsoft.com/office/drawing/2014/main" id="{BFFB7570-0768-7806-8192-5AB6AF7AA62E}"/>
              </a:ext>
            </a:extLst>
          </p:cNvPr>
          <p:cNvSpPr txBox="1">
            <a:spLocks noChangeArrowheads="1"/>
          </p:cNvSpPr>
          <p:nvPr/>
        </p:nvSpPr>
        <p:spPr bwMode="auto">
          <a:xfrm>
            <a:off x="250825" y="1700213"/>
            <a:ext cx="8054975" cy="3328987"/>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Tachometer</a:t>
            </a:r>
          </a:p>
          <a:p>
            <a:pPr eaLnBrk="1" hangingPunct="1">
              <a:defRPr/>
            </a:pPr>
            <a:r>
              <a:rPr lang="en-US" altLang="en-US" sz="2400" kern="0" dirty="0"/>
              <a:t>Displays the engine speed in rpm.</a:t>
            </a:r>
          </a:p>
          <a:p>
            <a:pPr eaLnBrk="1" hangingPunct="1">
              <a:defRPr/>
            </a:pPr>
            <a:r>
              <a:rPr lang="en-US" altLang="en-US" sz="2400" kern="0" dirty="0"/>
              <a:t>Counts how many hours the engine</a:t>
            </a:r>
            <a:br>
              <a:rPr lang="en-US" altLang="en-US" sz="2400" kern="0" dirty="0"/>
            </a:br>
            <a:r>
              <a:rPr lang="en-US" altLang="en-US" sz="2400" kern="0" dirty="0"/>
              <a:t>has run since it was new.</a:t>
            </a:r>
          </a:p>
          <a:p>
            <a:pPr marL="0" indent="0" eaLnBrk="1" hangingPunct="1">
              <a:buFontTx/>
              <a:buNone/>
              <a:defRPr/>
            </a:pPr>
            <a:endParaRPr lang="en-US" altLang="en-US" sz="2400" kern="0" dirty="0"/>
          </a:p>
          <a:p>
            <a:pPr eaLnBrk="1" hangingPunct="1">
              <a:defRPr/>
            </a:pPr>
            <a:endParaRPr lang="en-US" altLang="en-US" sz="2400" kern="0" dirty="0"/>
          </a:p>
        </p:txBody>
      </p:sp>
      <p:pic>
        <p:nvPicPr>
          <p:cNvPr id="102407" name="Content Placeholder 5">
            <a:extLst>
              <a:ext uri="{FF2B5EF4-FFF2-40B4-BE49-F238E27FC236}">
                <a16:creationId xmlns:a16="http://schemas.microsoft.com/office/drawing/2014/main" id="{F57013E6-CBDE-D466-C800-34859A9BD1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49988" y="1550988"/>
            <a:ext cx="2643187" cy="2643187"/>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5789ED0-E9F7-B781-EEFA-52BD739DA1BB}"/>
              </a:ext>
            </a:extLst>
          </p:cNvPr>
          <p:cNvSpPr>
            <a:spLocks noGrp="1" noChangeArrowheads="1"/>
          </p:cNvSpPr>
          <p:nvPr>
            <p:ph type="title"/>
          </p:nvPr>
        </p:nvSpPr>
        <p:spPr/>
        <p:txBody>
          <a:bodyPr/>
          <a:lstStyle/>
          <a:p>
            <a:pPr eaLnBrk="1" hangingPunct="1"/>
            <a:r>
              <a:rPr lang="en-US" altLang="en-US"/>
              <a:t>Instruments – Engine Gauges</a:t>
            </a:r>
          </a:p>
        </p:txBody>
      </p:sp>
      <p:sp>
        <p:nvSpPr>
          <p:cNvPr id="104451" name="Slide Number Placeholder 4">
            <a:extLst>
              <a:ext uri="{FF2B5EF4-FFF2-40B4-BE49-F238E27FC236}">
                <a16:creationId xmlns:a16="http://schemas.microsoft.com/office/drawing/2014/main" id="{5E064AFF-262B-34AC-A0AA-995AA1F6A9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1AE5B4C7-556B-4AFB-BA38-B7F5FF563C1F}" type="slidenum">
              <a:rPr lang="en-US" altLang="en-US" sz="1400" smtClean="0">
                <a:latin typeface="Times New Roman" panose="02020603050405020304" pitchFamily="18" charset="0"/>
              </a:rPr>
              <a:pPr>
                <a:spcBef>
                  <a:spcPct val="0"/>
                </a:spcBef>
                <a:buClrTx/>
                <a:buFontTx/>
                <a:buNone/>
              </a:pPr>
              <a:t>49</a:t>
            </a:fld>
            <a:endParaRPr lang="en-US" altLang="en-US" sz="1400">
              <a:latin typeface="Times New Roman" panose="02020603050405020304" pitchFamily="18" charset="0"/>
            </a:endParaRPr>
          </a:p>
        </p:txBody>
      </p:sp>
      <p:sp>
        <p:nvSpPr>
          <p:cNvPr id="104452" name="Rectangle 5">
            <a:extLst>
              <a:ext uri="{FF2B5EF4-FFF2-40B4-BE49-F238E27FC236}">
                <a16:creationId xmlns:a16="http://schemas.microsoft.com/office/drawing/2014/main" id="{CF3AF1E0-DC4C-63DC-6F31-DBB32513755D}"/>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04453" name="Text Box 11">
            <a:extLst>
              <a:ext uri="{FF2B5EF4-FFF2-40B4-BE49-F238E27FC236}">
                <a16:creationId xmlns:a16="http://schemas.microsoft.com/office/drawing/2014/main" id="{8748BAD8-D2EB-0ECE-01CF-CB6CB191ECA1}"/>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
        <p:nvSpPr>
          <p:cNvPr id="7" name="Content Placeholder 7">
            <a:extLst>
              <a:ext uri="{FF2B5EF4-FFF2-40B4-BE49-F238E27FC236}">
                <a16:creationId xmlns:a16="http://schemas.microsoft.com/office/drawing/2014/main" id="{5383B132-85EA-1DAD-1C4F-A9EBD8DFCA19}"/>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Oil Pressure</a:t>
            </a:r>
          </a:p>
          <a:p>
            <a:pPr eaLnBrk="1" hangingPunct="1">
              <a:defRPr/>
            </a:pPr>
            <a:r>
              <a:rPr lang="en-US" altLang="en-US" sz="2400" kern="0" dirty="0"/>
              <a:t>Displays the</a:t>
            </a:r>
            <a:br>
              <a:rPr lang="en-US" altLang="en-US" sz="2400" kern="0" dirty="0"/>
            </a:br>
            <a:r>
              <a:rPr lang="en-US" altLang="en-US" sz="2400" kern="0" dirty="0"/>
              <a:t>pressure of the</a:t>
            </a:r>
            <a:br>
              <a:rPr lang="en-US" altLang="en-US" sz="2400" kern="0" dirty="0"/>
            </a:br>
            <a:r>
              <a:rPr lang="en-US" altLang="en-US" sz="2400" kern="0" dirty="0"/>
              <a:t>Engine oil.</a:t>
            </a:r>
          </a:p>
          <a:p>
            <a:pPr marL="0" indent="0" eaLnBrk="1" hangingPunct="1">
              <a:buFontTx/>
              <a:buNone/>
              <a:defRPr/>
            </a:pPr>
            <a:endParaRPr lang="en-US" altLang="en-US" kern="0" dirty="0"/>
          </a:p>
          <a:p>
            <a:pPr marL="0" indent="0" eaLnBrk="1" hangingPunct="1">
              <a:buFontTx/>
              <a:buNone/>
              <a:defRPr/>
            </a:pPr>
            <a:r>
              <a:rPr lang="en-US" altLang="en-US" kern="0" dirty="0"/>
              <a:t>Oil Temperature</a:t>
            </a:r>
          </a:p>
          <a:p>
            <a:pPr eaLnBrk="1" hangingPunct="1">
              <a:defRPr/>
            </a:pPr>
            <a:r>
              <a:rPr lang="en-US" altLang="en-US" sz="2400" kern="0" dirty="0"/>
              <a:t>Displays the temperature of the engine oil.</a:t>
            </a:r>
          </a:p>
          <a:p>
            <a:pPr marL="0" indent="0" eaLnBrk="1" hangingPunct="1">
              <a:buFontTx/>
              <a:buNone/>
              <a:defRPr/>
            </a:pPr>
            <a:endParaRPr lang="en-US" altLang="en-US" sz="2400" kern="0" dirty="0"/>
          </a:p>
          <a:p>
            <a:pPr eaLnBrk="1" hangingPunct="1">
              <a:defRPr/>
            </a:pPr>
            <a:endParaRPr lang="en-US" altLang="en-US" sz="2400" kern="0" dirty="0"/>
          </a:p>
        </p:txBody>
      </p:sp>
      <p:pic>
        <p:nvPicPr>
          <p:cNvPr id="104455" name="Picture 8">
            <a:extLst>
              <a:ext uri="{FF2B5EF4-FFF2-40B4-BE49-F238E27FC236}">
                <a16:creationId xmlns:a16="http://schemas.microsoft.com/office/drawing/2014/main" id="{85B5D9FE-9C92-5170-2AA2-00B446FAB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1700213"/>
            <a:ext cx="54133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8201465-A0FE-B7F7-F4E9-B505C568700B}"/>
              </a:ext>
            </a:extLst>
          </p:cNvPr>
          <p:cNvSpPr>
            <a:spLocks noGrp="1" noChangeArrowheads="1"/>
          </p:cNvSpPr>
          <p:nvPr>
            <p:ph type="title"/>
          </p:nvPr>
        </p:nvSpPr>
        <p:spPr/>
        <p:txBody>
          <a:bodyPr/>
          <a:lstStyle/>
          <a:p>
            <a:pPr eaLnBrk="1" hangingPunct="1"/>
            <a:r>
              <a:rPr lang="en-US" altLang="en-US"/>
              <a:t>Lighter Than Air Aircraft</a:t>
            </a:r>
          </a:p>
        </p:txBody>
      </p:sp>
      <p:sp>
        <p:nvSpPr>
          <p:cNvPr id="15363" name="Slide Number Placeholder 6">
            <a:extLst>
              <a:ext uri="{FF2B5EF4-FFF2-40B4-BE49-F238E27FC236}">
                <a16:creationId xmlns:a16="http://schemas.microsoft.com/office/drawing/2014/main" id="{0294EA5E-CADD-2486-6E11-BD51335605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A124669C-3D24-4989-985F-8E2CFB3974B3}" type="slidenum">
              <a:rPr lang="en-US" altLang="en-US" sz="1400" smtClean="0">
                <a:latin typeface="Times New Roman" panose="02020603050405020304" pitchFamily="18" charset="0"/>
              </a:rPr>
              <a:pPr>
                <a:spcBef>
                  <a:spcPct val="0"/>
                </a:spcBef>
                <a:buClrTx/>
                <a:buFontTx/>
                <a:buNone/>
              </a:pPr>
              <a:t>5</a:t>
            </a:fld>
            <a:endParaRPr lang="en-US" altLang="en-US" sz="1400">
              <a:latin typeface="Times New Roman" panose="02020603050405020304" pitchFamily="18" charset="0"/>
            </a:endParaRPr>
          </a:p>
        </p:txBody>
      </p:sp>
      <p:pic>
        <p:nvPicPr>
          <p:cNvPr id="15364" name="Picture 13" descr="Goodyear-blimp">
            <a:extLst>
              <a:ext uri="{FF2B5EF4-FFF2-40B4-BE49-F238E27FC236}">
                <a16:creationId xmlns:a16="http://schemas.microsoft.com/office/drawing/2014/main" id="{4F5A6E86-86BB-3759-7C1F-9BB705252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378325"/>
            <a:ext cx="56388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12">
            <a:extLst>
              <a:ext uri="{FF2B5EF4-FFF2-40B4-BE49-F238E27FC236}">
                <a16:creationId xmlns:a16="http://schemas.microsoft.com/office/drawing/2014/main" id="{82AD62E3-79B0-0AFD-141B-F0EE0240A528}"/>
              </a:ext>
            </a:extLst>
          </p:cNvPr>
          <p:cNvSpPr txBox="1">
            <a:spLocks noChangeArrowheads="1"/>
          </p:cNvSpPr>
          <p:nvPr/>
        </p:nvSpPr>
        <p:spPr bwMode="auto">
          <a:xfrm>
            <a:off x="6015038" y="1612900"/>
            <a:ext cx="3124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2800">
                <a:latin typeface="Arial" panose="020B0604020202020204" pitchFamily="34" charset="0"/>
              </a:rPr>
              <a:t>Lift is created by hot air or gases that are less dense than air.</a:t>
            </a:r>
          </a:p>
        </p:txBody>
      </p:sp>
      <p:pic>
        <p:nvPicPr>
          <p:cNvPr id="15366" name="Picture 2">
            <a:extLst>
              <a:ext uri="{FF2B5EF4-FFF2-40B4-BE49-F238E27FC236}">
                <a16:creationId xmlns:a16="http://schemas.microsoft.com/office/drawing/2014/main" id="{55960F77-11AC-80FF-6442-6F696ED0D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547813"/>
            <a:ext cx="563880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11">
            <a:extLst>
              <a:ext uri="{FF2B5EF4-FFF2-40B4-BE49-F238E27FC236}">
                <a16:creationId xmlns:a16="http://schemas.microsoft.com/office/drawing/2014/main" id="{29A03B3D-154E-188C-6539-B0C48218EE20}"/>
              </a:ext>
            </a:extLst>
          </p:cNvPr>
          <p:cNvSpPr txBox="1">
            <a:spLocks noChangeArrowheads="1"/>
          </p:cNvSpPr>
          <p:nvPr/>
        </p:nvSpPr>
        <p:spPr bwMode="auto">
          <a:xfrm>
            <a:off x="30797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1600">
                <a:latin typeface="Arial" panose="020B0604020202020204" pitchFamily="34" charset="0"/>
              </a:rPr>
              <a:t>(Requirement 1b)</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9A0F755-96CE-36FC-451C-D74B23578A75}"/>
              </a:ext>
            </a:extLst>
          </p:cNvPr>
          <p:cNvSpPr>
            <a:spLocks noGrp="1" noChangeArrowheads="1"/>
          </p:cNvSpPr>
          <p:nvPr>
            <p:ph type="title"/>
          </p:nvPr>
        </p:nvSpPr>
        <p:spPr/>
        <p:txBody>
          <a:bodyPr/>
          <a:lstStyle/>
          <a:p>
            <a:pPr eaLnBrk="1" hangingPunct="1"/>
            <a:r>
              <a:rPr lang="en-US" altLang="en-US"/>
              <a:t>Instruments – Engine Gauges</a:t>
            </a:r>
          </a:p>
        </p:txBody>
      </p:sp>
      <p:sp>
        <p:nvSpPr>
          <p:cNvPr id="106499" name="Slide Number Placeholder 4">
            <a:extLst>
              <a:ext uri="{FF2B5EF4-FFF2-40B4-BE49-F238E27FC236}">
                <a16:creationId xmlns:a16="http://schemas.microsoft.com/office/drawing/2014/main" id="{3BED70BD-69F4-77C5-10A9-AAD36444D7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11A183B1-B732-47BA-9523-BB7BE0B73C47}" type="slidenum">
              <a:rPr lang="en-US" altLang="en-US" sz="1400" smtClean="0">
                <a:latin typeface="Times New Roman" panose="02020603050405020304" pitchFamily="18" charset="0"/>
              </a:rPr>
              <a:pPr>
                <a:spcBef>
                  <a:spcPct val="0"/>
                </a:spcBef>
                <a:buClrTx/>
                <a:buFontTx/>
                <a:buNone/>
              </a:pPr>
              <a:t>50</a:t>
            </a:fld>
            <a:endParaRPr lang="en-US" altLang="en-US" sz="1400">
              <a:latin typeface="Times New Roman" panose="02020603050405020304" pitchFamily="18" charset="0"/>
            </a:endParaRPr>
          </a:p>
        </p:txBody>
      </p:sp>
      <p:sp>
        <p:nvSpPr>
          <p:cNvPr id="106500" name="Rectangle 5">
            <a:extLst>
              <a:ext uri="{FF2B5EF4-FFF2-40B4-BE49-F238E27FC236}">
                <a16:creationId xmlns:a16="http://schemas.microsoft.com/office/drawing/2014/main" id="{48A0B080-4085-3740-5E11-BD9E674368E4}"/>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06501" name="Text Box 11">
            <a:extLst>
              <a:ext uri="{FF2B5EF4-FFF2-40B4-BE49-F238E27FC236}">
                <a16:creationId xmlns:a16="http://schemas.microsoft.com/office/drawing/2014/main" id="{437FCE90-3B54-46BF-2A8A-2CC84CE79847}"/>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
        <p:nvSpPr>
          <p:cNvPr id="7" name="Content Placeholder 7">
            <a:extLst>
              <a:ext uri="{FF2B5EF4-FFF2-40B4-BE49-F238E27FC236}">
                <a16:creationId xmlns:a16="http://schemas.microsoft.com/office/drawing/2014/main" id="{2986ECA8-EF3D-5764-997E-3EFB468B696B}"/>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Engine Monitor</a:t>
            </a:r>
          </a:p>
          <a:p>
            <a:pPr eaLnBrk="1" hangingPunct="1">
              <a:defRPr/>
            </a:pPr>
            <a:r>
              <a:rPr lang="en-US" altLang="en-US" sz="2400" kern="0" dirty="0"/>
              <a:t>Combines many gauges</a:t>
            </a:r>
            <a:br>
              <a:rPr lang="en-US" altLang="en-US" sz="2400" kern="0" dirty="0"/>
            </a:br>
            <a:r>
              <a:rPr lang="en-US" altLang="en-US" sz="2400" kern="0" dirty="0"/>
              <a:t>into one instrument.</a:t>
            </a:r>
            <a:br>
              <a:rPr lang="en-US" altLang="en-US" sz="2400" kern="0" dirty="0"/>
            </a:br>
            <a:r>
              <a:rPr lang="en-US" altLang="en-US" sz="2400" kern="0" dirty="0"/>
              <a:t>Often includes:</a:t>
            </a:r>
          </a:p>
          <a:p>
            <a:pPr lvl="1" eaLnBrk="1" hangingPunct="1">
              <a:defRPr/>
            </a:pPr>
            <a:r>
              <a:rPr lang="en-US" altLang="en-US" sz="2000" kern="0" dirty="0"/>
              <a:t>Tachometer</a:t>
            </a:r>
          </a:p>
          <a:p>
            <a:pPr lvl="1" eaLnBrk="1" hangingPunct="1">
              <a:defRPr/>
            </a:pPr>
            <a:r>
              <a:rPr lang="en-US" altLang="en-US" sz="2000" kern="0" dirty="0"/>
              <a:t>Oil Pressure</a:t>
            </a:r>
          </a:p>
          <a:p>
            <a:pPr lvl="1" eaLnBrk="1" hangingPunct="1">
              <a:defRPr/>
            </a:pPr>
            <a:r>
              <a:rPr lang="en-US" altLang="en-US" sz="2000" kern="0" dirty="0"/>
              <a:t>Oil Temperature</a:t>
            </a:r>
          </a:p>
          <a:p>
            <a:pPr lvl="1" eaLnBrk="1" hangingPunct="1">
              <a:defRPr/>
            </a:pPr>
            <a:r>
              <a:rPr lang="en-US" altLang="en-US" sz="2000" kern="0" dirty="0"/>
              <a:t>Fuel Levels</a:t>
            </a:r>
          </a:p>
          <a:p>
            <a:pPr lvl="1" eaLnBrk="1" hangingPunct="1">
              <a:defRPr/>
            </a:pPr>
            <a:r>
              <a:rPr lang="en-US" altLang="en-US" sz="2000" kern="0" dirty="0"/>
              <a:t>Battery Levels</a:t>
            </a:r>
          </a:p>
          <a:p>
            <a:pPr eaLnBrk="1" hangingPunct="1">
              <a:defRPr/>
            </a:pPr>
            <a:endParaRPr lang="en-US" altLang="en-US" sz="2400" kern="0" dirty="0"/>
          </a:p>
          <a:p>
            <a:pPr marL="0" indent="0" eaLnBrk="1" hangingPunct="1">
              <a:buFontTx/>
              <a:buNone/>
              <a:defRPr/>
            </a:pPr>
            <a:endParaRPr lang="en-US" altLang="en-US" sz="2400" kern="0" dirty="0"/>
          </a:p>
          <a:p>
            <a:pPr eaLnBrk="1" hangingPunct="1">
              <a:defRPr/>
            </a:pPr>
            <a:endParaRPr lang="en-US" altLang="en-US" sz="2400" kern="0" dirty="0"/>
          </a:p>
        </p:txBody>
      </p:sp>
      <p:pic>
        <p:nvPicPr>
          <p:cNvPr id="106503" name="Picture 3">
            <a:extLst>
              <a:ext uri="{FF2B5EF4-FFF2-40B4-BE49-F238E27FC236}">
                <a16:creationId xmlns:a16="http://schemas.microsoft.com/office/drawing/2014/main" id="{DC7F2EA2-5392-18D4-4060-8080DE884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1725613"/>
            <a:ext cx="350043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a:extLst>
              <a:ext uri="{FF2B5EF4-FFF2-40B4-BE49-F238E27FC236}">
                <a16:creationId xmlns:a16="http://schemas.microsoft.com/office/drawing/2014/main" id="{539B6C0F-24C8-1765-371C-1DC3DA046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2359025"/>
            <a:ext cx="646747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2">
            <a:extLst>
              <a:ext uri="{FF2B5EF4-FFF2-40B4-BE49-F238E27FC236}">
                <a16:creationId xmlns:a16="http://schemas.microsoft.com/office/drawing/2014/main" id="{EBF03971-9DA9-0975-34C8-4D1F3718149B}"/>
              </a:ext>
            </a:extLst>
          </p:cNvPr>
          <p:cNvSpPr>
            <a:spLocks noGrp="1" noChangeArrowheads="1"/>
          </p:cNvSpPr>
          <p:nvPr>
            <p:ph type="title"/>
          </p:nvPr>
        </p:nvSpPr>
        <p:spPr/>
        <p:txBody>
          <a:bodyPr/>
          <a:lstStyle/>
          <a:p>
            <a:pPr eaLnBrk="1" hangingPunct="1"/>
            <a:r>
              <a:rPr lang="en-US" altLang="en-US"/>
              <a:t>Instruments – Avionics</a:t>
            </a:r>
          </a:p>
        </p:txBody>
      </p:sp>
      <p:sp>
        <p:nvSpPr>
          <p:cNvPr id="108548" name="Slide Number Placeholder 4">
            <a:extLst>
              <a:ext uri="{FF2B5EF4-FFF2-40B4-BE49-F238E27FC236}">
                <a16:creationId xmlns:a16="http://schemas.microsoft.com/office/drawing/2014/main" id="{23925E8D-44C1-50A8-E558-BE86AF2D5D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6FA9D3CC-757B-422E-8E77-3F70D21F7E44}" type="slidenum">
              <a:rPr lang="en-US" altLang="en-US" sz="1400" smtClean="0">
                <a:latin typeface="Times New Roman" panose="02020603050405020304" pitchFamily="18" charset="0"/>
              </a:rPr>
              <a:pPr>
                <a:spcBef>
                  <a:spcPct val="0"/>
                </a:spcBef>
                <a:buClrTx/>
                <a:buFontTx/>
                <a:buNone/>
              </a:pPr>
              <a:t>51</a:t>
            </a:fld>
            <a:endParaRPr lang="en-US" altLang="en-US" sz="1400">
              <a:latin typeface="Times New Roman" panose="02020603050405020304" pitchFamily="18" charset="0"/>
            </a:endParaRPr>
          </a:p>
        </p:txBody>
      </p:sp>
      <p:sp>
        <p:nvSpPr>
          <p:cNvPr id="108549" name="Rectangle 5">
            <a:extLst>
              <a:ext uri="{FF2B5EF4-FFF2-40B4-BE49-F238E27FC236}">
                <a16:creationId xmlns:a16="http://schemas.microsoft.com/office/drawing/2014/main" id="{14F7AFA3-1006-5FEA-21BC-0031370B5334}"/>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08550" name="Text Box 11">
            <a:extLst>
              <a:ext uri="{FF2B5EF4-FFF2-40B4-BE49-F238E27FC236}">
                <a16:creationId xmlns:a16="http://schemas.microsoft.com/office/drawing/2014/main" id="{9BC97C58-3F07-7D25-0404-9275B20D6497}"/>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
        <p:nvSpPr>
          <p:cNvPr id="7" name="Content Placeholder 7">
            <a:extLst>
              <a:ext uri="{FF2B5EF4-FFF2-40B4-BE49-F238E27FC236}">
                <a16:creationId xmlns:a16="http://schemas.microsoft.com/office/drawing/2014/main" id="{98C616BA-C266-9D0D-80D8-0EC28676EC03}"/>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GPS Navigation</a:t>
            </a:r>
          </a:p>
          <a:p>
            <a:pPr marL="0" indent="0" eaLnBrk="1" hangingPunct="1">
              <a:buFontTx/>
              <a:buNone/>
              <a:defRPr/>
            </a:pPr>
            <a:endParaRPr lang="en-US" altLang="en-US" sz="2400" kern="0" dirty="0"/>
          </a:p>
          <a:p>
            <a:pPr eaLnBrk="1" hangingPunct="1">
              <a:defRPr/>
            </a:pPr>
            <a:endParaRPr lang="en-US" altLang="en-US" sz="2400" kern="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a:extLst>
              <a:ext uri="{FF2B5EF4-FFF2-40B4-BE49-F238E27FC236}">
                <a16:creationId xmlns:a16="http://schemas.microsoft.com/office/drawing/2014/main" id="{87B56BBA-4183-ABB2-726F-111E92248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33475"/>
            <a:ext cx="432117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2">
            <a:extLst>
              <a:ext uri="{FF2B5EF4-FFF2-40B4-BE49-F238E27FC236}">
                <a16:creationId xmlns:a16="http://schemas.microsoft.com/office/drawing/2014/main" id="{335E3D68-0142-C0E8-EF2A-BFD4E4F2589B}"/>
              </a:ext>
            </a:extLst>
          </p:cNvPr>
          <p:cNvSpPr>
            <a:spLocks noGrp="1" noChangeArrowheads="1"/>
          </p:cNvSpPr>
          <p:nvPr>
            <p:ph type="title"/>
          </p:nvPr>
        </p:nvSpPr>
        <p:spPr/>
        <p:txBody>
          <a:bodyPr/>
          <a:lstStyle/>
          <a:p>
            <a:pPr eaLnBrk="1" hangingPunct="1"/>
            <a:r>
              <a:rPr lang="en-US" altLang="en-US"/>
              <a:t>Instruments – Avionics</a:t>
            </a:r>
          </a:p>
        </p:txBody>
      </p:sp>
      <p:sp>
        <p:nvSpPr>
          <p:cNvPr id="110596" name="Slide Number Placeholder 4">
            <a:extLst>
              <a:ext uri="{FF2B5EF4-FFF2-40B4-BE49-F238E27FC236}">
                <a16:creationId xmlns:a16="http://schemas.microsoft.com/office/drawing/2014/main" id="{259CA197-F34B-B496-CCE5-E3D7B5CB1B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F8479C71-6DA5-4F82-9EA6-7E05ECE4338C}" type="slidenum">
              <a:rPr lang="en-US" altLang="en-US" sz="1400" smtClean="0">
                <a:latin typeface="Times New Roman" panose="02020603050405020304" pitchFamily="18" charset="0"/>
              </a:rPr>
              <a:pPr>
                <a:spcBef>
                  <a:spcPct val="0"/>
                </a:spcBef>
                <a:buClrTx/>
                <a:buFontTx/>
                <a:buNone/>
              </a:pPr>
              <a:t>52</a:t>
            </a:fld>
            <a:endParaRPr lang="en-US" altLang="en-US" sz="1400">
              <a:latin typeface="Times New Roman" panose="02020603050405020304" pitchFamily="18" charset="0"/>
            </a:endParaRPr>
          </a:p>
        </p:txBody>
      </p:sp>
      <p:sp>
        <p:nvSpPr>
          <p:cNvPr id="110597" name="Rectangle 5">
            <a:extLst>
              <a:ext uri="{FF2B5EF4-FFF2-40B4-BE49-F238E27FC236}">
                <a16:creationId xmlns:a16="http://schemas.microsoft.com/office/drawing/2014/main" id="{0B8EAE6F-43CC-7C7B-D97C-FD95A5B516BE}"/>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10598" name="Text Box 11">
            <a:extLst>
              <a:ext uri="{FF2B5EF4-FFF2-40B4-BE49-F238E27FC236}">
                <a16:creationId xmlns:a16="http://schemas.microsoft.com/office/drawing/2014/main" id="{2DF7A3D8-86BB-67F1-F53E-66D476209783}"/>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
        <p:nvSpPr>
          <p:cNvPr id="7" name="Content Placeholder 7">
            <a:extLst>
              <a:ext uri="{FF2B5EF4-FFF2-40B4-BE49-F238E27FC236}">
                <a16:creationId xmlns:a16="http://schemas.microsoft.com/office/drawing/2014/main" id="{7F58439D-1797-96D9-AB32-4C2BAE52D17A}"/>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GPS Navigation</a:t>
            </a:r>
          </a:p>
          <a:p>
            <a:pPr eaLnBrk="1" hangingPunct="1">
              <a:defRPr/>
            </a:pPr>
            <a:r>
              <a:rPr lang="en-US" altLang="en-US" sz="2400" kern="0" dirty="0"/>
              <a:t>What does “GPS”</a:t>
            </a:r>
            <a:br>
              <a:rPr lang="en-US" altLang="en-US" sz="2400" kern="0" dirty="0"/>
            </a:br>
            <a:r>
              <a:rPr lang="en-US" altLang="en-US" sz="2400" kern="0" dirty="0"/>
              <a:t>stand for?</a:t>
            </a:r>
          </a:p>
          <a:p>
            <a:pPr eaLnBrk="1" hangingPunct="1">
              <a:defRPr/>
            </a:pPr>
            <a:r>
              <a:rPr lang="en-US" altLang="en-US" sz="2400" kern="0" dirty="0"/>
              <a:t>Global Positioning System</a:t>
            </a:r>
          </a:p>
          <a:p>
            <a:pPr eaLnBrk="1" hangingPunct="1">
              <a:defRPr/>
            </a:pPr>
            <a:r>
              <a:rPr lang="en-US" altLang="en-US" sz="2400" kern="0" dirty="0"/>
              <a:t>Satellite-based navigation</a:t>
            </a:r>
          </a:p>
          <a:p>
            <a:pPr eaLnBrk="1" hangingPunct="1">
              <a:defRPr/>
            </a:pPr>
            <a:endParaRPr lang="en-US" altLang="en-US" sz="2400" kern="0" dirty="0"/>
          </a:p>
          <a:p>
            <a:pPr marL="0" indent="0" eaLnBrk="1" hangingPunct="1">
              <a:buFontTx/>
              <a:buNone/>
              <a:defRPr/>
            </a:pPr>
            <a:endParaRPr lang="en-US" altLang="en-US" sz="2400" kern="0" dirty="0"/>
          </a:p>
          <a:p>
            <a:pPr eaLnBrk="1" hangingPunct="1">
              <a:defRPr/>
            </a:pPr>
            <a:endParaRPr lang="en-US" altLang="en-US" sz="2400"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A947245E-6F23-3798-01B7-B8B150123C5D}"/>
              </a:ext>
            </a:extLst>
          </p:cNvPr>
          <p:cNvSpPr>
            <a:spLocks noGrp="1" noChangeArrowheads="1"/>
          </p:cNvSpPr>
          <p:nvPr>
            <p:ph type="title"/>
          </p:nvPr>
        </p:nvSpPr>
        <p:spPr/>
        <p:txBody>
          <a:bodyPr/>
          <a:lstStyle/>
          <a:p>
            <a:pPr eaLnBrk="1" hangingPunct="1"/>
            <a:r>
              <a:rPr lang="en-US" altLang="en-US"/>
              <a:t>Instruments – Avionics</a:t>
            </a:r>
          </a:p>
        </p:txBody>
      </p:sp>
      <p:sp>
        <p:nvSpPr>
          <p:cNvPr id="112643" name="Slide Number Placeholder 4">
            <a:extLst>
              <a:ext uri="{FF2B5EF4-FFF2-40B4-BE49-F238E27FC236}">
                <a16:creationId xmlns:a16="http://schemas.microsoft.com/office/drawing/2014/main" id="{50C3F9E2-450B-D59C-83C6-9E6A0C3F60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A2C3AF4A-18CF-4F89-B1DB-10EB7E99606A}" type="slidenum">
              <a:rPr lang="en-US" altLang="en-US" sz="1400" smtClean="0">
                <a:latin typeface="Times New Roman" panose="02020603050405020304" pitchFamily="18" charset="0"/>
              </a:rPr>
              <a:pPr>
                <a:spcBef>
                  <a:spcPct val="0"/>
                </a:spcBef>
                <a:buClrTx/>
                <a:buFontTx/>
                <a:buNone/>
              </a:pPr>
              <a:t>53</a:t>
            </a:fld>
            <a:endParaRPr lang="en-US" altLang="en-US" sz="1400">
              <a:latin typeface="Times New Roman" panose="02020603050405020304" pitchFamily="18" charset="0"/>
            </a:endParaRPr>
          </a:p>
        </p:txBody>
      </p:sp>
      <p:sp>
        <p:nvSpPr>
          <p:cNvPr id="112644" name="Rectangle 5">
            <a:extLst>
              <a:ext uri="{FF2B5EF4-FFF2-40B4-BE49-F238E27FC236}">
                <a16:creationId xmlns:a16="http://schemas.microsoft.com/office/drawing/2014/main" id="{0D949FE7-50FE-0E1D-6F9B-B9DAF7FB483C}"/>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12645" name="Text Box 11">
            <a:extLst>
              <a:ext uri="{FF2B5EF4-FFF2-40B4-BE49-F238E27FC236}">
                <a16:creationId xmlns:a16="http://schemas.microsoft.com/office/drawing/2014/main" id="{8E6E9574-118C-7413-74FC-6C023474B279}"/>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
        <p:nvSpPr>
          <p:cNvPr id="7" name="Content Placeholder 7">
            <a:extLst>
              <a:ext uri="{FF2B5EF4-FFF2-40B4-BE49-F238E27FC236}">
                <a16:creationId xmlns:a16="http://schemas.microsoft.com/office/drawing/2014/main" id="{1975E702-080F-F3DB-3B1F-92EC34EA1ABE}"/>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GPS Navigation</a:t>
            </a:r>
          </a:p>
          <a:p>
            <a:pPr eaLnBrk="1" hangingPunct="1">
              <a:defRPr/>
            </a:pPr>
            <a:r>
              <a:rPr lang="en-US" altLang="en-US" sz="2400" kern="0" dirty="0"/>
              <a:t>Global Positioning System</a:t>
            </a:r>
          </a:p>
          <a:p>
            <a:pPr eaLnBrk="1" hangingPunct="1">
              <a:defRPr/>
            </a:pPr>
            <a:r>
              <a:rPr lang="en-US" altLang="en-US" sz="2400" kern="0" dirty="0"/>
              <a:t>Satellite-based navigation</a:t>
            </a:r>
          </a:p>
          <a:p>
            <a:pPr marL="0" indent="0" eaLnBrk="1" hangingPunct="1">
              <a:buFontTx/>
              <a:buNone/>
              <a:defRPr/>
            </a:pPr>
            <a:r>
              <a:rPr lang="en-US" altLang="en-US" kern="0" dirty="0"/>
              <a:t>VOR Navigation</a:t>
            </a:r>
          </a:p>
          <a:p>
            <a:pPr eaLnBrk="1" hangingPunct="1">
              <a:defRPr/>
            </a:pPr>
            <a:r>
              <a:rPr lang="en-US" altLang="en-US" sz="2400" kern="0" dirty="0"/>
              <a:t>Very High Frequency </a:t>
            </a:r>
            <a:br>
              <a:rPr lang="en-US" altLang="en-US" sz="2400" kern="0" dirty="0"/>
            </a:br>
            <a:r>
              <a:rPr lang="en-US" altLang="en-US" sz="2400" kern="0" dirty="0"/>
              <a:t>Omni-Directional Range</a:t>
            </a:r>
          </a:p>
          <a:p>
            <a:pPr eaLnBrk="1" hangingPunct="1">
              <a:defRPr/>
            </a:pPr>
            <a:r>
              <a:rPr lang="en-US" altLang="en-US" sz="2400" kern="0" dirty="0"/>
              <a:t>Ground-based navigation</a:t>
            </a:r>
          </a:p>
          <a:p>
            <a:pPr eaLnBrk="1" hangingPunct="1">
              <a:defRPr/>
            </a:pPr>
            <a:endParaRPr lang="en-US" altLang="en-US" sz="2400" kern="0" dirty="0"/>
          </a:p>
          <a:p>
            <a:pPr eaLnBrk="1" hangingPunct="1">
              <a:defRPr/>
            </a:pPr>
            <a:endParaRPr lang="en-US" altLang="en-US" sz="2400" kern="0" dirty="0"/>
          </a:p>
          <a:p>
            <a:pPr marL="0" indent="0" eaLnBrk="1" hangingPunct="1">
              <a:buFontTx/>
              <a:buNone/>
              <a:defRPr/>
            </a:pPr>
            <a:endParaRPr lang="en-US" altLang="en-US" sz="2400" kern="0" dirty="0"/>
          </a:p>
          <a:p>
            <a:pPr eaLnBrk="1" hangingPunct="1">
              <a:defRPr/>
            </a:pPr>
            <a:endParaRPr lang="en-US" altLang="en-US" sz="2400" kern="0" dirty="0"/>
          </a:p>
        </p:txBody>
      </p:sp>
      <p:pic>
        <p:nvPicPr>
          <p:cNvPr id="112647" name="Picture 3">
            <a:extLst>
              <a:ext uri="{FF2B5EF4-FFF2-40B4-BE49-F238E27FC236}">
                <a16:creationId xmlns:a16="http://schemas.microsoft.com/office/drawing/2014/main" id="{ACC7FFC9-AA82-653F-4822-6D49777A5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013" y="942975"/>
            <a:ext cx="23145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7">
            <a:extLst>
              <a:ext uri="{FF2B5EF4-FFF2-40B4-BE49-F238E27FC236}">
                <a16:creationId xmlns:a16="http://schemas.microsoft.com/office/drawing/2014/main" id="{8E4361BF-94EF-5308-E313-4381665AF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411538"/>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a:extLst>
              <a:ext uri="{FF2B5EF4-FFF2-40B4-BE49-F238E27FC236}">
                <a16:creationId xmlns:a16="http://schemas.microsoft.com/office/drawing/2014/main" id="{A76DF349-95FB-04A8-58FD-3CED23769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2438400"/>
            <a:ext cx="8291513"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2">
            <a:extLst>
              <a:ext uri="{FF2B5EF4-FFF2-40B4-BE49-F238E27FC236}">
                <a16:creationId xmlns:a16="http://schemas.microsoft.com/office/drawing/2014/main" id="{39869F60-73AF-5B69-1CD5-C9F7C12344BB}"/>
              </a:ext>
            </a:extLst>
          </p:cNvPr>
          <p:cNvSpPr>
            <a:spLocks noGrp="1" noChangeArrowheads="1"/>
          </p:cNvSpPr>
          <p:nvPr>
            <p:ph type="title"/>
          </p:nvPr>
        </p:nvSpPr>
        <p:spPr/>
        <p:txBody>
          <a:bodyPr/>
          <a:lstStyle/>
          <a:p>
            <a:pPr eaLnBrk="1" hangingPunct="1"/>
            <a:r>
              <a:rPr lang="en-US" altLang="en-US"/>
              <a:t>Instruments – Avionics</a:t>
            </a:r>
          </a:p>
        </p:txBody>
      </p:sp>
      <p:sp>
        <p:nvSpPr>
          <p:cNvPr id="114692" name="Slide Number Placeholder 4">
            <a:extLst>
              <a:ext uri="{FF2B5EF4-FFF2-40B4-BE49-F238E27FC236}">
                <a16:creationId xmlns:a16="http://schemas.microsoft.com/office/drawing/2014/main" id="{D2614414-DB16-24B1-E046-24F44564E0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B5625744-7426-4C5E-8F17-839D53826DA9}" type="slidenum">
              <a:rPr lang="en-US" altLang="en-US" sz="1400" smtClean="0">
                <a:latin typeface="Times New Roman" panose="02020603050405020304" pitchFamily="18" charset="0"/>
              </a:rPr>
              <a:pPr>
                <a:spcBef>
                  <a:spcPct val="0"/>
                </a:spcBef>
                <a:buClrTx/>
                <a:buFontTx/>
                <a:buNone/>
              </a:pPr>
              <a:t>54</a:t>
            </a:fld>
            <a:endParaRPr lang="en-US" altLang="en-US" sz="1400">
              <a:latin typeface="Times New Roman" panose="02020603050405020304" pitchFamily="18" charset="0"/>
            </a:endParaRPr>
          </a:p>
        </p:txBody>
      </p:sp>
      <p:sp>
        <p:nvSpPr>
          <p:cNvPr id="114693" name="Rectangle 5">
            <a:extLst>
              <a:ext uri="{FF2B5EF4-FFF2-40B4-BE49-F238E27FC236}">
                <a16:creationId xmlns:a16="http://schemas.microsoft.com/office/drawing/2014/main" id="{BED778D3-34B4-94B1-ED69-50A24527E487}"/>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14694" name="Text Box 11">
            <a:extLst>
              <a:ext uri="{FF2B5EF4-FFF2-40B4-BE49-F238E27FC236}">
                <a16:creationId xmlns:a16="http://schemas.microsoft.com/office/drawing/2014/main" id="{C0FF0A23-2F18-E3D7-901D-3034F86A2AE4}"/>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
        <p:nvSpPr>
          <p:cNvPr id="7" name="Content Placeholder 7">
            <a:extLst>
              <a:ext uri="{FF2B5EF4-FFF2-40B4-BE49-F238E27FC236}">
                <a16:creationId xmlns:a16="http://schemas.microsoft.com/office/drawing/2014/main" id="{4C25A0F7-27E0-A87A-0804-A281B9293957}"/>
              </a:ext>
            </a:extLst>
          </p:cNvPr>
          <p:cNvSpPr txBox="1">
            <a:spLocks noChangeArrowheads="1"/>
          </p:cNvSpPr>
          <p:nvPr/>
        </p:nvSpPr>
        <p:spPr bwMode="auto">
          <a:xfrm>
            <a:off x="250825" y="1700213"/>
            <a:ext cx="805497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Radios (Nav/Com)</a:t>
            </a:r>
          </a:p>
          <a:p>
            <a:pPr eaLnBrk="1" hangingPunct="1">
              <a:defRPr/>
            </a:pPr>
            <a:endParaRPr lang="en-US" altLang="en-US" sz="2400" kern="0" dirty="0"/>
          </a:p>
          <a:p>
            <a:pPr eaLnBrk="1" hangingPunct="1">
              <a:defRPr/>
            </a:pPr>
            <a:endParaRPr lang="en-US" altLang="en-US" sz="2400" kern="0" dirty="0"/>
          </a:p>
          <a:p>
            <a:pPr marL="0" indent="0" eaLnBrk="1" hangingPunct="1">
              <a:buFontTx/>
              <a:buNone/>
              <a:defRPr/>
            </a:pPr>
            <a:endParaRPr lang="en-US" altLang="en-US" sz="2400" kern="0" dirty="0"/>
          </a:p>
          <a:p>
            <a:pPr eaLnBrk="1" hangingPunct="1">
              <a:defRPr/>
            </a:pPr>
            <a:endParaRPr lang="en-US" altLang="en-US" sz="2400" kern="0" dirty="0"/>
          </a:p>
        </p:txBody>
      </p:sp>
      <p:sp>
        <p:nvSpPr>
          <p:cNvPr id="3" name="Oval 2">
            <a:extLst>
              <a:ext uri="{FF2B5EF4-FFF2-40B4-BE49-F238E27FC236}">
                <a16:creationId xmlns:a16="http://schemas.microsoft.com/office/drawing/2014/main" id="{387F9C4F-ACB1-61A5-9A95-F3ED65774BDE}"/>
              </a:ext>
            </a:extLst>
          </p:cNvPr>
          <p:cNvSpPr>
            <a:spLocks noChangeArrowheads="1"/>
          </p:cNvSpPr>
          <p:nvPr/>
        </p:nvSpPr>
        <p:spPr bwMode="auto">
          <a:xfrm>
            <a:off x="6116638" y="4111625"/>
            <a:ext cx="2498725" cy="2133600"/>
          </a:xfrm>
          <a:prstGeom prst="ellipse">
            <a:avLst/>
          </a:prstGeom>
          <a:noFill/>
          <a:ln w="12700" cap="sq" algn="ctr">
            <a:solidFill>
              <a:srgbClr val="FFC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a:extLst>
              <a:ext uri="{FF2B5EF4-FFF2-40B4-BE49-F238E27FC236}">
                <a16:creationId xmlns:a16="http://schemas.microsoft.com/office/drawing/2014/main" id="{ACE5DF8C-8ADD-E84C-4C38-A636B8197C7A}"/>
              </a:ext>
            </a:extLst>
          </p:cNvPr>
          <p:cNvSpPr>
            <a:spLocks noGrp="1" noChangeArrowheads="1"/>
          </p:cNvSpPr>
          <p:nvPr>
            <p:ph type="title"/>
          </p:nvPr>
        </p:nvSpPr>
        <p:spPr/>
        <p:txBody>
          <a:bodyPr/>
          <a:lstStyle/>
          <a:p>
            <a:pPr eaLnBrk="1" hangingPunct="1"/>
            <a:r>
              <a:rPr lang="en-US" altLang="en-US"/>
              <a:t>Instruments – Avionics</a:t>
            </a:r>
          </a:p>
        </p:txBody>
      </p:sp>
      <p:sp>
        <p:nvSpPr>
          <p:cNvPr id="116740" name="Slide Number Placeholder 4">
            <a:extLst>
              <a:ext uri="{FF2B5EF4-FFF2-40B4-BE49-F238E27FC236}">
                <a16:creationId xmlns:a16="http://schemas.microsoft.com/office/drawing/2014/main" id="{FC0F854A-0EA4-C73B-FF93-198F109E58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76455B7E-17B8-4246-9EB1-FBEDB1662C12}" type="slidenum">
              <a:rPr lang="en-US" altLang="en-US" sz="1400" smtClean="0">
                <a:latin typeface="Times New Roman" panose="02020603050405020304" pitchFamily="18" charset="0"/>
              </a:rPr>
              <a:pPr>
                <a:spcBef>
                  <a:spcPct val="0"/>
                </a:spcBef>
                <a:buClrTx/>
                <a:buFontTx/>
                <a:buNone/>
              </a:pPr>
              <a:t>55</a:t>
            </a:fld>
            <a:endParaRPr lang="en-US" altLang="en-US" sz="1400">
              <a:latin typeface="Times New Roman" panose="02020603050405020304" pitchFamily="18" charset="0"/>
            </a:endParaRPr>
          </a:p>
        </p:txBody>
      </p:sp>
      <p:sp>
        <p:nvSpPr>
          <p:cNvPr id="116741" name="Rectangle 5">
            <a:extLst>
              <a:ext uri="{FF2B5EF4-FFF2-40B4-BE49-F238E27FC236}">
                <a16:creationId xmlns:a16="http://schemas.microsoft.com/office/drawing/2014/main" id="{B66DDF96-6205-6187-EAE2-0F946531182A}"/>
              </a:ext>
            </a:extLst>
          </p:cNvPr>
          <p:cNvSpPr>
            <a:spLocks noChangeArrowheads="1"/>
          </p:cNvSpPr>
          <p:nvPr/>
        </p:nvSpPr>
        <p:spPr bwMode="auto">
          <a:xfrm>
            <a:off x="1038225"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endParaRPr lang="en-US" altLang="en-US" sz="1800"/>
          </a:p>
        </p:txBody>
      </p:sp>
      <p:sp>
        <p:nvSpPr>
          <p:cNvPr id="116742" name="Text Box 11">
            <a:extLst>
              <a:ext uri="{FF2B5EF4-FFF2-40B4-BE49-F238E27FC236}">
                <a16:creationId xmlns:a16="http://schemas.microsoft.com/office/drawing/2014/main" id="{512D3D70-D1B4-B715-A45D-CFA431F4E3B4}"/>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2e)</a:t>
            </a:r>
          </a:p>
        </p:txBody>
      </p:sp>
      <p:sp>
        <p:nvSpPr>
          <p:cNvPr id="7" name="Content Placeholder 7">
            <a:extLst>
              <a:ext uri="{FF2B5EF4-FFF2-40B4-BE49-F238E27FC236}">
                <a16:creationId xmlns:a16="http://schemas.microsoft.com/office/drawing/2014/main" id="{BCE74499-D4A0-A332-E104-BB613CBB0534}"/>
              </a:ext>
            </a:extLst>
          </p:cNvPr>
          <p:cNvSpPr txBox="1">
            <a:spLocks noChangeArrowheads="1"/>
          </p:cNvSpPr>
          <p:nvPr/>
        </p:nvSpPr>
        <p:spPr bwMode="auto">
          <a:xfrm>
            <a:off x="250825" y="1632416"/>
            <a:ext cx="4594225" cy="4962525"/>
          </a:xfrm>
          <a:prstGeom prst="rect">
            <a:avLst/>
          </a:prstGeom>
          <a:noFill/>
          <a:ln>
            <a:noFill/>
          </a:ln>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eaLnBrk="1" hangingPunct="1">
              <a:buFontTx/>
              <a:buNone/>
              <a:defRPr/>
            </a:pPr>
            <a:r>
              <a:rPr lang="en-US" altLang="en-US" kern="0" dirty="0"/>
              <a:t>Radios (Nav/Com)</a:t>
            </a:r>
          </a:p>
          <a:p>
            <a:pPr eaLnBrk="1" hangingPunct="1">
              <a:defRPr/>
            </a:pPr>
            <a:r>
              <a:rPr lang="en-US" altLang="en-US" sz="2400" kern="0" dirty="0"/>
              <a:t>Some are just radio (com)</a:t>
            </a:r>
          </a:p>
          <a:p>
            <a:pPr eaLnBrk="1" hangingPunct="1">
              <a:defRPr/>
            </a:pPr>
            <a:r>
              <a:rPr lang="en-US" altLang="en-US" sz="2400" kern="0" dirty="0"/>
              <a:t>Some work with the GPS or VOR (nav/com)</a:t>
            </a:r>
          </a:p>
          <a:p>
            <a:pPr marL="0" indent="0" eaLnBrk="1" hangingPunct="1">
              <a:buFontTx/>
              <a:buNone/>
              <a:defRPr/>
            </a:pPr>
            <a:endParaRPr lang="en-US" altLang="en-US" sz="2400" kern="0" dirty="0"/>
          </a:p>
          <a:p>
            <a:pPr eaLnBrk="1" hangingPunct="1">
              <a:defRPr/>
            </a:pPr>
            <a:endParaRPr lang="en-US" altLang="en-US" sz="2400" kern="0" dirty="0"/>
          </a:p>
        </p:txBody>
      </p:sp>
      <p:pic>
        <p:nvPicPr>
          <p:cNvPr id="116744" name="Picture 8">
            <a:extLst>
              <a:ext uri="{FF2B5EF4-FFF2-40B4-BE49-F238E27FC236}">
                <a16:creationId xmlns:a16="http://schemas.microsoft.com/office/drawing/2014/main" id="{15A6E3CB-0611-6700-4CE1-01B2D2518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1133475"/>
            <a:ext cx="406717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23ACDBA2-E6F4-1B94-4CBD-2C4F2A8EF8F3}"/>
              </a:ext>
            </a:extLst>
          </p:cNvPr>
          <p:cNvSpPr>
            <a:spLocks noGrp="1" noChangeArrowheads="1"/>
          </p:cNvSpPr>
          <p:nvPr>
            <p:ph type="title"/>
          </p:nvPr>
        </p:nvSpPr>
        <p:spPr/>
        <p:txBody>
          <a:bodyPr/>
          <a:lstStyle/>
          <a:p>
            <a:pPr eaLnBrk="1" hangingPunct="1"/>
            <a:r>
              <a:rPr lang="en-US" altLang="en-US"/>
              <a:t>FPG Glider</a:t>
            </a:r>
          </a:p>
        </p:txBody>
      </p:sp>
      <p:sp>
        <p:nvSpPr>
          <p:cNvPr id="122883" name="Slide Number Placeholder 3">
            <a:extLst>
              <a:ext uri="{FF2B5EF4-FFF2-40B4-BE49-F238E27FC236}">
                <a16:creationId xmlns:a16="http://schemas.microsoft.com/office/drawing/2014/main" id="{27F0911A-4B3D-D2CA-5C1C-DA263645ED3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9B06E2D3-ECAB-4335-921B-EF04808AE68F}" type="slidenum">
              <a:rPr lang="en-US" altLang="en-US" sz="1400" smtClean="0">
                <a:latin typeface="Times New Roman" panose="02020603050405020304" pitchFamily="18" charset="0"/>
              </a:rPr>
              <a:pPr>
                <a:spcBef>
                  <a:spcPct val="0"/>
                </a:spcBef>
                <a:buClrTx/>
                <a:buFontTx/>
                <a:buNone/>
              </a:pPr>
              <a:t>56</a:t>
            </a:fld>
            <a:endParaRPr lang="en-US" altLang="en-US" sz="1400">
              <a:latin typeface="Times New Roman" panose="02020603050405020304" pitchFamily="18" charset="0"/>
            </a:endParaRPr>
          </a:p>
        </p:txBody>
      </p:sp>
      <p:pic>
        <p:nvPicPr>
          <p:cNvPr id="122884" name="Picture 2">
            <a:extLst>
              <a:ext uri="{FF2B5EF4-FFF2-40B4-BE49-F238E27FC236}">
                <a16:creationId xmlns:a16="http://schemas.microsoft.com/office/drawing/2014/main" id="{89FA61BB-A342-0803-BB7F-018C056A0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1628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11">
            <a:extLst>
              <a:ext uri="{FF2B5EF4-FFF2-40B4-BE49-F238E27FC236}">
                <a16:creationId xmlns:a16="http://schemas.microsoft.com/office/drawing/2014/main" id="{C92E3B64-E9D9-B5AE-A9ED-686167BFD0FD}"/>
              </a:ext>
            </a:extLst>
          </p:cNvPr>
          <p:cNvSpPr txBox="1">
            <a:spLocks noChangeArrowheads="1"/>
          </p:cNvSpPr>
          <p:nvPr/>
        </p:nvSpPr>
        <p:spPr bwMode="auto">
          <a:xfrm>
            <a:off x="314325" y="6245225"/>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3b)</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D7E730B-2E84-6D24-5D49-1F99BCCC5E19}"/>
              </a:ext>
            </a:extLst>
          </p:cNvPr>
          <p:cNvSpPr>
            <a:spLocks noGrp="1" noChangeArrowheads="1"/>
          </p:cNvSpPr>
          <p:nvPr>
            <p:ph type="title"/>
          </p:nvPr>
        </p:nvSpPr>
        <p:spPr/>
        <p:txBody>
          <a:bodyPr/>
          <a:lstStyle/>
          <a:p>
            <a:pPr eaLnBrk="1" hangingPunct="1"/>
            <a:r>
              <a:rPr lang="en-US" altLang="en-US"/>
              <a:t>Requirement 4</a:t>
            </a:r>
          </a:p>
        </p:txBody>
      </p:sp>
      <p:sp>
        <p:nvSpPr>
          <p:cNvPr id="120835" name="Content Placeholder 2">
            <a:extLst>
              <a:ext uri="{FF2B5EF4-FFF2-40B4-BE49-F238E27FC236}">
                <a16:creationId xmlns:a16="http://schemas.microsoft.com/office/drawing/2014/main" id="{D4A5C03D-00C8-249E-52EA-A711C73CDFE0}"/>
              </a:ext>
            </a:extLst>
          </p:cNvPr>
          <p:cNvSpPr>
            <a:spLocks noGrp="1" noChangeArrowheads="1"/>
          </p:cNvSpPr>
          <p:nvPr>
            <p:ph idx="1"/>
          </p:nvPr>
        </p:nvSpPr>
        <p:spPr/>
        <p:txBody>
          <a:bodyPr/>
          <a:lstStyle/>
          <a:p>
            <a:pPr marL="457200" indent="-457200" eaLnBrk="1" hangingPunct="1">
              <a:buFontTx/>
              <a:buAutoNum type="arabicPeriod" startAt="4"/>
            </a:pPr>
            <a:r>
              <a:rPr lang="en-US" altLang="en-US" sz="2400"/>
              <a:t>Do ONE of the following: </a:t>
            </a:r>
          </a:p>
          <a:p>
            <a:pPr marL="857250" lvl="1" indent="-457200" eaLnBrk="1" hangingPunct="1">
              <a:buFontTx/>
              <a:buAutoNum type="alphaLcPeriod"/>
            </a:pPr>
            <a:r>
              <a:rPr lang="en-US" altLang="en-US" sz="2000"/>
              <a:t>Visit an airport. After the visit, report on how the facilities are used, how runways are numbered, and how runways are determined to be "active." </a:t>
            </a:r>
          </a:p>
          <a:p>
            <a:pPr marL="857250" lvl="1" indent="-457200" eaLnBrk="1" hangingPunct="1">
              <a:buFontTx/>
              <a:buAutoNum type="alphaLcPeriod"/>
            </a:pPr>
            <a:r>
              <a:rPr lang="en-US" altLang="en-US" sz="2000"/>
              <a:t>Visit a Federal Aviation Administration facility control tower, terminal radar control facility, air route traffic control center, or Flight Standards District Office. (Phone directory listings are under U.S. Government Offices, Transportation Department, Federal Aviation Administration. Call in advance.) Report on the operation and your impressions of the facility. </a:t>
            </a:r>
          </a:p>
          <a:p>
            <a:pPr marL="857250" lvl="1" indent="-457200" eaLnBrk="1" hangingPunct="1">
              <a:buFontTx/>
              <a:buAutoNum type="alphaLcPeriod"/>
            </a:pPr>
            <a:r>
              <a:rPr lang="en-US" altLang="en-US" sz="2000"/>
              <a:t>Visit an aviation museum or attend an air show. Report on your impressions of the museum or show. </a:t>
            </a:r>
          </a:p>
        </p:txBody>
      </p:sp>
      <p:sp>
        <p:nvSpPr>
          <p:cNvPr id="120836" name="Slide Number Placeholder 3">
            <a:extLst>
              <a:ext uri="{FF2B5EF4-FFF2-40B4-BE49-F238E27FC236}">
                <a16:creationId xmlns:a16="http://schemas.microsoft.com/office/drawing/2014/main" id="{A44F0153-554E-8707-E75C-A199FE722F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DA692279-73BB-4BEB-8D9E-03FC56220CB1}" type="slidenum">
              <a:rPr lang="en-US" altLang="en-US" sz="1400" smtClean="0">
                <a:latin typeface="Times New Roman" panose="02020603050405020304" pitchFamily="18" charset="0"/>
              </a:rPr>
              <a:pPr>
                <a:spcBef>
                  <a:spcPct val="0"/>
                </a:spcBef>
                <a:buClrTx/>
                <a:buFontTx/>
                <a:buNone/>
              </a:pPr>
              <a:t>57</a:t>
            </a:fld>
            <a:endParaRPr lang="en-US" altLang="en-US" sz="1400">
              <a:latin typeface="Times New Roman" panose="02020603050405020304" pitchFamily="18" charset="0"/>
            </a:endParaRPr>
          </a:p>
        </p:txBody>
      </p:sp>
      <p:sp>
        <p:nvSpPr>
          <p:cNvPr id="120837" name="Text Box 11">
            <a:extLst>
              <a:ext uri="{FF2B5EF4-FFF2-40B4-BE49-F238E27FC236}">
                <a16:creationId xmlns:a16="http://schemas.microsoft.com/office/drawing/2014/main" id="{8107CFFE-8FAB-3B97-0B4B-9A32E894CC83}"/>
              </a:ext>
            </a:extLst>
          </p:cNvPr>
          <p:cNvSpPr txBox="1">
            <a:spLocks noChangeArrowheads="1"/>
          </p:cNvSpPr>
          <p:nvPr/>
        </p:nvSpPr>
        <p:spPr bwMode="auto">
          <a:xfrm>
            <a:off x="314325" y="6245225"/>
            <a:ext cx="1666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39FB29C3-819E-7031-F692-C1DA20899E9C}"/>
              </a:ext>
            </a:extLst>
          </p:cNvPr>
          <p:cNvSpPr>
            <a:spLocks noGrp="1" noChangeArrowheads="1"/>
          </p:cNvSpPr>
          <p:nvPr>
            <p:ph type="title"/>
          </p:nvPr>
        </p:nvSpPr>
        <p:spPr/>
        <p:txBody>
          <a:bodyPr/>
          <a:lstStyle/>
          <a:p>
            <a:pPr eaLnBrk="1" hangingPunct="1"/>
            <a:r>
              <a:rPr lang="en-US" altLang="en-US"/>
              <a:t>Types of Pilot Certificates</a:t>
            </a:r>
          </a:p>
        </p:txBody>
      </p:sp>
      <p:sp>
        <p:nvSpPr>
          <p:cNvPr id="91139" name="Content Placeholder 2">
            <a:extLst>
              <a:ext uri="{FF2B5EF4-FFF2-40B4-BE49-F238E27FC236}">
                <a16:creationId xmlns:a16="http://schemas.microsoft.com/office/drawing/2014/main" id="{1F43E85C-345A-0A50-E00A-DBF383A1FED2}"/>
              </a:ext>
            </a:extLst>
          </p:cNvPr>
          <p:cNvSpPr>
            <a:spLocks noGrp="1" noChangeArrowheads="1"/>
          </p:cNvSpPr>
          <p:nvPr>
            <p:ph idx="1"/>
          </p:nvPr>
        </p:nvSpPr>
        <p:spPr>
          <a:xfrm>
            <a:off x="304800" y="1447800"/>
            <a:ext cx="8610600" cy="5029200"/>
          </a:xfrm>
        </p:spPr>
        <p:txBody>
          <a:bodyPr/>
          <a:lstStyle/>
          <a:p>
            <a:pPr eaLnBrk="1" hangingPunct="1"/>
            <a:r>
              <a:rPr lang="en-US" altLang="en-US" sz="2400"/>
              <a:t>Sport</a:t>
            </a:r>
          </a:p>
          <a:p>
            <a:pPr lvl="1" eaLnBrk="1" hangingPunct="1"/>
            <a:r>
              <a:rPr lang="en-US" altLang="en-US" sz="2000"/>
              <a:t>Cannot carry more than one passenger, authorized to fly only light-sport aircraft during the daytime only</a:t>
            </a:r>
          </a:p>
          <a:p>
            <a:pPr eaLnBrk="1" hangingPunct="1"/>
            <a:r>
              <a:rPr lang="en-US" altLang="en-US" sz="2400"/>
              <a:t>Recreational</a:t>
            </a:r>
          </a:p>
          <a:p>
            <a:pPr lvl="1" eaLnBrk="1" hangingPunct="1"/>
            <a:r>
              <a:rPr lang="en-US" altLang="en-US" sz="2000"/>
              <a:t>May fly aircraft of up to 180 horsepower (130 kW) and 4 seats in the daytime for pleasure only</a:t>
            </a:r>
          </a:p>
          <a:p>
            <a:pPr eaLnBrk="1" hangingPunct="1"/>
            <a:r>
              <a:rPr lang="en-US" altLang="en-US" sz="2400"/>
              <a:t>Private</a:t>
            </a:r>
          </a:p>
          <a:p>
            <a:pPr lvl="1" eaLnBrk="1" hangingPunct="1"/>
            <a:r>
              <a:rPr lang="en-US" altLang="en-US" sz="2000"/>
              <a:t>May fly for pleasure or personal business. Private pilots cannot be paid, compensated to fly, or hired by any operator.</a:t>
            </a:r>
          </a:p>
          <a:p>
            <a:pPr eaLnBrk="1" hangingPunct="1"/>
            <a:r>
              <a:rPr lang="en-US" altLang="en-US" sz="2400"/>
              <a:t>Instrument Rating</a:t>
            </a:r>
          </a:p>
          <a:p>
            <a:pPr lvl="1" eaLnBrk="1" hangingPunct="1"/>
            <a:r>
              <a:rPr lang="en-US" altLang="en-US" sz="2000"/>
              <a:t>An add-on to the private pilot certificate that allows the pilot to fly in limited visibility conditions</a:t>
            </a:r>
          </a:p>
        </p:txBody>
      </p:sp>
      <p:sp>
        <p:nvSpPr>
          <p:cNvPr id="91140" name="Slide Number Placeholder 4">
            <a:extLst>
              <a:ext uri="{FF2B5EF4-FFF2-40B4-BE49-F238E27FC236}">
                <a16:creationId xmlns:a16="http://schemas.microsoft.com/office/drawing/2014/main" id="{06EF8609-A1EC-B11B-449E-ABA221999A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AAAF57E8-6C9C-40D8-B15E-C4B57CF4CEAA}" type="slidenum">
              <a:rPr lang="en-US" altLang="en-US" sz="1400" smtClean="0">
                <a:latin typeface="Times New Roman" panose="02020603050405020304" pitchFamily="18" charset="0"/>
              </a:rPr>
              <a:pPr>
                <a:spcBef>
                  <a:spcPct val="0"/>
                </a:spcBef>
                <a:buClrTx/>
                <a:buFontTx/>
                <a:buNone/>
              </a:pPr>
              <a:t>58</a:t>
            </a:fld>
            <a:endParaRPr lang="en-US" altLang="en-US" sz="1400">
              <a:latin typeface="Times New Roman" panose="02020603050405020304" pitchFamily="18" charset="0"/>
            </a:endParaRPr>
          </a:p>
        </p:txBody>
      </p:sp>
      <p:sp>
        <p:nvSpPr>
          <p:cNvPr id="91141" name="Text Box 11">
            <a:extLst>
              <a:ext uri="{FF2B5EF4-FFF2-40B4-BE49-F238E27FC236}">
                <a16:creationId xmlns:a16="http://schemas.microsoft.com/office/drawing/2014/main" id="{3D96FF22-977C-5F8A-9099-1DCF133F7047}"/>
              </a:ext>
            </a:extLst>
          </p:cNvPr>
          <p:cNvSpPr txBox="1">
            <a:spLocks noChangeArrowheads="1"/>
          </p:cNvSpPr>
          <p:nvPr/>
        </p:nvSpPr>
        <p:spPr bwMode="auto">
          <a:xfrm>
            <a:off x="250825" y="6229350"/>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8AB2717-CECD-CF9D-2E30-0DAAE27FEB5A}"/>
              </a:ext>
            </a:extLst>
          </p:cNvPr>
          <p:cNvSpPr>
            <a:spLocks noGrp="1" noChangeArrowheads="1"/>
          </p:cNvSpPr>
          <p:nvPr>
            <p:ph type="title"/>
          </p:nvPr>
        </p:nvSpPr>
        <p:spPr/>
        <p:txBody>
          <a:bodyPr/>
          <a:lstStyle/>
          <a:p>
            <a:pPr eaLnBrk="1" hangingPunct="1"/>
            <a:r>
              <a:rPr lang="en-US" altLang="en-US"/>
              <a:t>Job Opportunities</a:t>
            </a:r>
          </a:p>
        </p:txBody>
      </p:sp>
      <p:sp>
        <p:nvSpPr>
          <p:cNvPr id="118787" name="Rectangle 3">
            <a:extLst>
              <a:ext uri="{FF2B5EF4-FFF2-40B4-BE49-F238E27FC236}">
                <a16:creationId xmlns:a16="http://schemas.microsoft.com/office/drawing/2014/main" id="{A999C0B4-CFF8-D9E8-0504-B9BE2E5969B1}"/>
              </a:ext>
            </a:extLst>
          </p:cNvPr>
          <p:cNvSpPr>
            <a:spLocks noGrp="1" noChangeArrowheads="1"/>
          </p:cNvSpPr>
          <p:nvPr>
            <p:ph idx="1"/>
          </p:nvPr>
        </p:nvSpPr>
        <p:spPr/>
        <p:txBody>
          <a:bodyPr/>
          <a:lstStyle/>
          <a:p>
            <a:pPr eaLnBrk="1" hangingPunct="1">
              <a:lnSpc>
                <a:spcPct val="90000"/>
              </a:lnSpc>
            </a:pPr>
            <a:r>
              <a:rPr lang="en-US" altLang="en-US" sz="2800"/>
              <a:t>Careers with the Airlines (ATP)</a:t>
            </a:r>
          </a:p>
          <a:p>
            <a:pPr eaLnBrk="1" hangingPunct="1">
              <a:lnSpc>
                <a:spcPct val="90000"/>
              </a:lnSpc>
            </a:pPr>
            <a:r>
              <a:rPr lang="en-US" altLang="en-US" sz="2800"/>
              <a:t>General Aviation (Corporate, Charter, CFI)</a:t>
            </a:r>
          </a:p>
          <a:p>
            <a:pPr eaLnBrk="1" hangingPunct="1">
              <a:lnSpc>
                <a:spcPct val="90000"/>
              </a:lnSpc>
            </a:pPr>
            <a:r>
              <a:rPr lang="en-US" altLang="en-US" sz="2800"/>
              <a:t>Airports</a:t>
            </a:r>
          </a:p>
          <a:p>
            <a:pPr eaLnBrk="1" hangingPunct="1">
              <a:lnSpc>
                <a:spcPct val="90000"/>
              </a:lnSpc>
            </a:pPr>
            <a:r>
              <a:rPr lang="en-US" altLang="en-US" sz="2800"/>
              <a:t>Aircraft Maintenance (A&amp;P)</a:t>
            </a:r>
          </a:p>
          <a:p>
            <a:pPr eaLnBrk="1" hangingPunct="1">
              <a:lnSpc>
                <a:spcPct val="90000"/>
              </a:lnSpc>
            </a:pPr>
            <a:r>
              <a:rPr lang="en-US" altLang="en-US" sz="2800"/>
              <a:t>Aerospace Industries, Engineering Research &amp; Development</a:t>
            </a:r>
          </a:p>
          <a:p>
            <a:pPr eaLnBrk="1" hangingPunct="1">
              <a:lnSpc>
                <a:spcPct val="90000"/>
              </a:lnSpc>
            </a:pPr>
            <a:r>
              <a:rPr lang="en-US" altLang="en-US" sz="2800"/>
              <a:t>Government Aviation (FAA, NOAA)</a:t>
            </a:r>
          </a:p>
          <a:p>
            <a:pPr eaLnBrk="1" hangingPunct="1">
              <a:lnSpc>
                <a:spcPct val="90000"/>
              </a:lnSpc>
            </a:pPr>
            <a:r>
              <a:rPr lang="en-US" altLang="en-US" sz="2800"/>
              <a:t>Military Aerospace </a:t>
            </a:r>
            <a:r>
              <a:rPr lang="en-US" altLang="en-US" sz="2400"/>
              <a:t>(USAF, USN, USMC, USA)</a:t>
            </a:r>
          </a:p>
          <a:p>
            <a:pPr eaLnBrk="1" hangingPunct="1">
              <a:lnSpc>
                <a:spcPct val="90000"/>
              </a:lnSpc>
            </a:pPr>
            <a:r>
              <a:rPr lang="en-US" altLang="en-US" sz="2800"/>
              <a:t>National Aeronautics &amp; Space Administration </a:t>
            </a:r>
            <a:r>
              <a:rPr lang="en-US" altLang="en-US" sz="2400"/>
              <a:t>(NASA)</a:t>
            </a:r>
          </a:p>
        </p:txBody>
      </p:sp>
      <p:sp>
        <p:nvSpPr>
          <p:cNvPr id="118788" name="Slide Number Placeholder 3">
            <a:extLst>
              <a:ext uri="{FF2B5EF4-FFF2-40B4-BE49-F238E27FC236}">
                <a16:creationId xmlns:a16="http://schemas.microsoft.com/office/drawing/2014/main" id="{1DCA201B-D5C7-8E3B-D5BE-6BA3C4FD39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9B10395F-A7E8-4FB0-9768-61D37530F8B9}" type="slidenum">
              <a:rPr lang="en-US" altLang="en-US" sz="1400" smtClean="0">
                <a:latin typeface="Times New Roman" panose="02020603050405020304" pitchFamily="18" charset="0"/>
              </a:rPr>
              <a:pPr>
                <a:spcBef>
                  <a:spcPct val="0"/>
                </a:spcBef>
                <a:buClrTx/>
                <a:buFontTx/>
                <a:buNone/>
              </a:pPr>
              <a:t>59</a:t>
            </a:fld>
            <a:endParaRPr lang="en-US" altLang="en-US" sz="1400">
              <a:latin typeface="Times New Roman" panose="02020603050405020304" pitchFamily="18" charset="0"/>
            </a:endParaRPr>
          </a:p>
        </p:txBody>
      </p:sp>
      <p:sp>
        <p:nvSpPr>
          <p:cNvPr id="118789" name="Text Box 11">
            <a:extLst>
              <a:ext uri="{FF2B5EF4-FFF2-40B4-BE49-F238E27FC236}">
                <a16:creationId xmlns:a16="http://schemas.microsoft.com/office/drawing/2014/main" id="{9123125B-FFA4-EF66-98D3-51EC5244BF92}"/>
              </a:ext>
            </a:extLst>
          </p:cNvPr>
          <p:cNvSpPr txBox="1">
            <a:spLocks noChangeArrowheads="1"/>
          </p:cNvSpPr>
          <p:nvPr/>
        </p:nvSpPr>
        <p:spPr bwMode="auto">
          <a:xfrm>
            <a:off x="314325" y="6245225"/>
            <a:ext cx="1666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F5F6610-78D1-032E-41A3-A47091469F66}"/>
              </a:ext>
            </a:extLst>
          </p:cNvPr>
          <p:cNvSpPr>
            <a:spLocks noGrp="1" noChangeArrowheads="1"/>
          </p:cNvSpPr>
          <p:nvPr>
            <p:ph type="title" idx="4294967295"/>
          </p:nvPr>
        </p:nvSpPr>
        <p:spPr/>
        <p:txBody>
          <a:bodyPr/>
          <a:lstStyle/>
          <a:p>
            <a:pPr eaLnBrk="1" hangingPunct="1"/>
            <a:r>
              <a:rPr lang="en-US" altLang="en-US"/>
              <a:t>Heavier Than Air Aircraft</a:t>
            </a:r>
          </a:p>
        </p:txBody>
      </p:sp>
      <p:pic>
        <p:nvPicPr>
          <p:cNvPr id="17411" name="Picture 14" descr="http://upload.wikimedia.org/wikipedia/commons/thumb/6/6f/Ba_b777-200_g-ymmd_arp.jpg/220px-Ba_b777-200_g-ymmd_arp.jpg">
            <a:hlinkClick r:id="rId3"/>
            <a:extLst>
              <a:ext uri="{FF2B5EF4-FFF2-40B4-BE49-F238E27FC236}">
                <a16:creationId xmlns:a16="http://schemas.microsoft.com/office/drawing/2014/main" id="{B8AC80E9-29C0-A3D5-E85E-990B9AF4F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575" y="4235450"/>
            <a:ext cx="3654425"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0" descr="http://www.aerospaceweb.org/question/history/production/cessna172.jpg">
            <a:extLst>
              <a:ext uri="{FF2B5EF4-FFF2-40B4-BE49-F238E27FC236}">
                <a16:creationId xmlns:a16="http://schemas.microsoft.com/office/drawing/2014/main" id="{70FCC8D0-3F3E-8BB2-9137-D178CD1F57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43000"/>
            <a:ext cx="37814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4" descr="http://www.fas.org/man/dod-101/sys/ac/f-22-19990601-f-0000l-001.jpg">
            <a:extLst>
              <a:ext uri="{FF2B5EF4-FFF2-40B4-BE49-F238E27FC236}">
                <a16:creationId xmlns:a16="http://schemas.microsoft.com/office/drawing/2014/main" id="{D70C21B9-AD6D-A0DE-D9F5-660651B35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975" y="1528763"/>
            <a:ext cx="39338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11">
            <a:extLst>
              <a:ext uri="{FF2B5EF4-FFF2-40B4-BE49-F238E27FC236}">
                <a16:creationId xmlns:a16="http://schemas.microsoft.com/office/drawing/2014/main" id="{66C84A59-29DF-717B-908B-F33E1363D61F}"/>
              </a:ext>
            </a:extLst>
          </p:cNvPr>
          <p:cNvSpPr txBox="1">
            <a:spLocks noChangeArrowheads="1"/>
          </p:cNvSpPr>
          <p:nvPr/>
        </p:nvSpPr>
        <p:spPr bwMode="auto">
          <a:xfrm>
            <a:off x="1528763" y="5697538"/>
            <a:ext cx="3043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2800">
                <a:latin typeface="Arial" panose="020B0604020202020204" pitchFamily="34" charset="0"/>
              </a:rPr>
              <a:t>Wings produce lift</a:t>
            </a:r>
          </a:p>
        </p:txBody>
      </p:sp>
      <p:sp>
        <p:nvSpPr>
          <p:cNvPr id="17415" name="Slide Number Placeholder 11">
            <a:extLst>
              <a:ext uri="{FF2B5EF4-FFF2-40B4-BE49-F238E27FC236}">
                <a16:creationId xmlns:a16="http://schemas.microsoft.com/office/drawing/2014/main" id="{1147980A-DEBA-E2DA-658C-21A4040A5C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E768B77E-5917-40A5-AA94-CCB765A81953}" type="slidenum">
              <a:rPr lang="en-US" altLang="en-US" sz="1400" smtClean="0">
                <a:latin typeface="Times New Roman" panose="02020603050405020304" pitchFamily="18" charset="0"/>
              </a:rPr>
              <a:pPr>
                <a:spcBef>
                  <a:spcPct val="0"/>
                </a:spcBef>
                <a:buClrTx/>
                <a:buFontTx/>
                <a:buNone/>
              </a:pPr>
              <a:t>6</a:t>
            </a:fld>
            <a:endParaRPr lang="en-US" altLang="en-US" sz="1400">
              <a:latin typeface="Times New Roman" panose="02020603050405020304" pitchFamily="18" charset="0"/>
            </a:endParaRPr>
          </a:p>
        </p:txBody>
      </p:sp>
      <p:sp>
        <p:nvSpPr>
          <p:cNvPr id="17416" name="Text Box 11">
            <a:extLst>
              <a:ext uri="{FF2B5EF4-FFF2-40B4-BE49-F238E27FC236}">
                <a16:creationId xmlns:a16="http://schemas.microsoft.com/office/drawing/2014/main" id="{5C56B8FA-F75B-57A5-E2AC-6F2FF0553485}"/>
              </a:ext>
            </a:extLst>
          </p:cNvPr>
          <p:cNvSpPr txBox="1">
            <a:spLocks noChangeArrowheads="1"/>
          </p:cNvSpPr>
          <p:nvPr/>
        </p:nvSpPr>
        <p:spPr bwMode="auto">
          <a:xfrm>
            <a:off x="279400" y="6245225"/>
            <a:ext cx="2306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1b  &amp; 1c)</a:t>
            </a:r>
          </a:p>
        </p:txBody>
      </p:sp>
      <p:pic>
        <p:nvPicPr>
          <p:cNvPr id="17417" name="Picture 16" descr="http://upload.wikimedia.org/wikipedia/commons/thumb/8/88/IA_Dhruv_Berlin-08.jpg/220px-IA_Dhruv_Berlin-08.jpg">
            <a:hlinkClick r:id="rId7"/>
            <a:extLst>
              <a:ext uri="{FF2B5EF4-FFF2-40B4-BE49-F238E27FC236}">
                <a16:creationId xmlns:a16="http://schemas.microsoft.com/office/drawing/2014/main" id="{101CD6A2-2311-6489-3E6F-28E55A7FDD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6263" y="3527425"/>
            <a:ext cx="26495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E6BD31A-6C5D-F69E-9FB0-57481C29B2B6}"/>
              </a:ext>
            </a:extLst>
          </p:cNvPr>
          <p:cNvSpPr>
            <a:spLocks noGrp="1" noChangeArrowheads="1"/>
          </p:cNvSpPr>
          <p:nvPr>
            <p:ph type="title" idx="4294967295"/>
          </p:nvPr>
        </p:nvSpPr>
        <p:spPr/>
        <p:txBody>
          <a:bodyPr/>
          <a:lstStyle/>
          <a:p>
            <a:pPr eaLnBrk="1" hangingPunct="1"/>
            <a:r>
              <a:rPr lang="en-US" altLang="en-US"/>
              <a:t>Heavier Than Air Aircraft</a:t>
            </a:r>
          </a:p>
        </p:txBody>
      </p:sp>
      <p:sp>
        <p:nvSpPr>
          <p:cNvPr id="19459" name="Text Box 11">
            <a:extLst>
              <a:ext uri="{FF2B5EF4-FFF2-40B4-BE49-F238E27FC236}">
                <a16:creationId xmlns:a16="http://schemas.microsoft.com/office/drawing/2014/main" id="{64A9A0E4-946C-5A53-97DD-5020B48B56EC}"/>
              </a:ext>
            </a:extLst>
          </p:cNvPr>
          <p:cNvSpPr txBox="1">
            <a:spLocks noChangeArrowheads="1"/>
          </p:cNvSpPr>
          <p:nvPr/>
        </p:nvSpPr>
        <p:spPr bwMode="auto">
          <a:xfrm>
            <a:off x="2312988" y="5443538"/>
            <a:ext cx="451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2800">
                <a:latin typeface="Arial" panose="020B0604020202020204" pitchFamily="34" charset="0"/>
              </a:rPr>
              <a:t>Fixed Wing vs Rotary Wing</a:t>
            </a:r>
          </a:p>
        </p:txBody>
      </p:sp>
      <p:sp>
        <p:nvSpPr>
          <p:cNvPr id="19460" name="Slide Number Placeholder 11">
            <a:extLst>
              <a:ext uri="{FF2B5EF4-FFF2-40B4-BE49-F238E27FC236}">
                <a16:creationId xmlns:a16="http://schemas.microsoft.com/office/drawing/2014/main" id="{1384AFF8-B590-10E1-263D-4EC32B2B94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DEEF220E-EEF7-46A2-A36E-EB75018F1AB5}" type="slidenum">
              <a:rPr lang="en-US" altLang="en-US" sz="1400" smtClean="0">
                <a:latin typeface="Times New Roman" panose="02020603050405020304" pitchFamily="18" charset="0"/>
              </a:rPr>
              <a:pPr>
                <a:spcBef>
                  <a:spcPct val="0"/>
                </a:spcBef>
                <a:buClrTx/>
                <a:buFontTx/>
                <a:buNone/>
              </a:pPr>
              <a:t>7</a:t>
            </a:fld>
            <a:endParaRPr lang="en-US" altLang="en-US" sz="1400">
              <a:latin typeface="Times New Roman" panose="02020603050405020304" pitchFamily="18" charset="0"/>
            </a:endParaRPr>
          </a:p>
        </p:txBody>
      </p:sp>
      <p:sp>
        <p:nvSpPr>
          <p:cNvPr id="19461" name="Text Box 11">
            <a:extLst>
              <a:ext uri="{FF2B5EF4-FFF2-40B4-BE49-F238E27FC236}">
                <a16:creationId xmlns:a16="http://schemas.microsoft.com/office/drawing/2014/main" id="{0FFC1885-CADC-22CB-D82A-FD714D183BF7}"/>
              </a:ext>
            </a:extLst>
          </p:cNvPr>
          <p:cNvSpPr txBox="1">
            <a:spLocks noChangeArrowheads="1"/>
          </p:cNvSpPr>
          <p:nvPr/>
        </p:nvSpPr>
        <p:spPr bwMode="auto">
          <a:xfrm>
            <a:off x="279400" y="6245225"/>
            <a:ext cx="2306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1b  &amp; 1c)</a:t>
            </a:r>
          </a:p>
        </p:txBody>
      </p:sp>
      <p:pic>
        <p:nvPicPr>
          <p:cNvPr id="19462" name="Picture 7">
            <a:extLst>
              <a:ext uri="{FF2B5EF4-FFF2-40B4-BE49-F238E27FC236}">
                <a16:creationId xmlns:a16="http://schemas.microsoft.com/office/drawing/2014/main" id="{2AAA5FB2-240B-6FC2-C174-E4C2B76E1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169988"/>
            <a:ext cx="39004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a:extLst>
              <a:ext uri="{FF2B5EF4-FFF2-40B4-BE49-F238E27FC236}">
                <a16:creationId xmlns:a16="http://schemas.microsoft.com/office/drawing/2014/main" id="{83616F3A-E9C6-6A5D-0667-014A33078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1828800"/>
            <a:ext cx="4114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a:extLst>
              <a:ext uri="{FF2B5EF4-FFF2-40B4-BE49-F238E27FC236}">
                <a16:creationId xmlns:a16="http://schemas.microsoft.com/office/drawing/2014/main" id="{75B5A6EC-8699-968F-97F3-AD49C516A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288" y="3022600"/>
            <a:ext cx="33416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8713131-D4A4-B94F-9E1E-03A27E6A8012}"/>
              </a:ext>
            </a:extLst>
          </p:cNvPr>
          <p:cNvSpPr>
            <a:spLocks noGrp="1" noChangeArrowheads="1"/>
          </p:cNvSpPr>
          <p:nvPr>
            <p:ph type="title" idx="4294967295"/>
          </p:nvPr>
        </p:nvSpPr>
        <p:spPr/>
        <p:txBody>
          <a:bodyPr/>
          <a:lstStyle/>
          <a:p>
            <a:pPr eaLnBrk="1" hangingPunct="1"/>
            <a:r>
              <a:rPr lang="en-US" altLang="en-US"/>
              <a:t>Heavier Than Air Aircraft</a:t>
            </a:r>
          </a:p>
        </p:txBody>
      </p:sp>
      <p:sp>
        <p:nvSpPr>
          <p:cNvPr id="21507" name="Slide Number Placeholder 11">
            <a:extLst>
              <a:ext uri="{FF2B5EF4-FFF2-40B4-BE49-F238E27FC236}">
                <a16:creationId xmlns:a16="http://schemas.microsoft.com/office/drawing/2014/main" id="{A512D0E2-9802-D011-459F-FDCA96390B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F5AE0C34-AEFC-4BEF-B193-2ED9A2BA3CE7}" type="slidenum">
              <a:rPr lang="en-US" altLang="en-US" sz="1400" smtClean="0">
                <a:latin typeface="Times New Roman" panose="02020603050405020304" pitchFamily="18" charset="0"/>
              </a:rPr>
              <a:pPr>
                <a:spcBef>
                  <a:spcPct val="0"/>
                </a:spcBef>
                <a:buClrTx/>
                <a:buFontTx/>
                <a:buNone/>
              </a:pPr>
              <a:t>8</a:t>
            </a:fld>
            <a:endParaRPr lang="en-US" altLang="en-US" sz="1400">
              <a:latin typeface="Times New Roman" panose="02020603050405020304" pitchFamily="18" charset="0"/>
            </a:endParaRPr>
          </a:p>
        </p:txBody>
      </p:sp>
      <p:sp>
        <p:nvSpPr>
          <p:cNvPr id="21508" name="Text Box 11">
            <a:extLst>
              <a:ext uri="{FF2B5EF4-FFF2-40B4-BE49-F238E27FC236}">
                <a16:creationId xmlns:a16="http://schemas.microsoft.com/office/drawing/2014/main" id="{612D9513-2A12-AB22-DF20-499224119871}"/>
              </a:ext>
            </a:extLst>
          </p:cNvPr>
          <p:cNvSpPr txBox="1">
            <a:spLocks noChangeArrowheads="1"/>
          </p:cNvSpPr>
          <p:nvPr/>
        </p:nvSpPr>
        <p:spPr bwMode="auto">
          <a:xfrm>
            <a:off x="279400" y="6245225"/>
            <a:ext cx="2306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1b  &amp; 1c)</a:t>
            </a:r>
          </a:p>
        </p:txBody>
      </p:sp>
      <p:pic>
        <p:nvPicPr>
          <p:cNvPr id="21509" name="Picture 5">
            <a:extLst>
              <a:ext uri="{FF2B5EF4-FFF2-40B4-BE49-F238E27FC236}">
                <a16:creationId xmlns:a16="http://schemas.microsoft.com/office/drawing/2014/main" id="{27498D6C-8668-2836-8E2A-431FFB23D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670050"/>
            <a:ext cx="42767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a:extLst>
              <a:ext uri="{FF2B5EF4-FFF2-40B4-BE49-F238E27FC236}">
                <a16:creationId xmlns:a16="http://schemas.microsoft.com/office/drawing/2014/main" id="{FFA483A1-F6E6-394E-8ED8-C5F8DCE37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450" y="3084513"/>
            <a:ext cx="42767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11">
            <a:extLst>
              <a:ext uri="{FF2B5EF4-FFF2-40B4-BE49-F238E27FC236}">
                <a16:creationId xmlns:a16="http://schemas.microsoft.com/office/drawing/2014/main" id="{7E4E7A4F-EB1E-56FF-D93B-A3E56AEB3B3B}"/>
              </a:ext>
            </a:extLst>
          </p:cNvPr>
          <p:cNvSpPr txBox="1">
            <a:spLocks noChangeArrowheads="1"/>
          </p:cNvSpPr>
          <p:nvPr/>
        </p:nvSpPr>
        <p:spPr bwMode="auto">
          <a:xfrm>
            <a:off x="2971800" y="5983288"/>
            <a:ext cx="397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2800">
                <a:latin typeface="Arial" panose="020B0604020202020204" pitchFamily="34" charset="0"/>
              </a:rPr>
              <a:t>High Wing vs Low Wing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1">
            <a:extLst>
              <a:ext uri="{FF2B5EF4-FFF2-40B4-BE49-F238E27FC236}">
                <a16:creationId xmlns:a16="http://schemas.microsoft.com/office/drawing/2014/main" id="{70704317-9206-10EC-65E0-56A9B5E7F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4359275"/>
            <a:ext cx="37115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318053E7-05B1-7BF8-5A95-6126AAFEA272}"/>
              </a:ext>
            </a:extLst>
          </p:cNvPr>
          <p:cNvSpPr>
            <a:spLocks noGrp="1" noChangeArrowheads="1"/>
          </p:cNvSpPr>
          <p:nvPr>
            <p:ph type="title" idx="4294967295"/>
          </p:nvPr>
        </p:nvSpPr>
        <p:spPr/>
        <p:txBody>
          <a:bodyPr/>
          <a:lstStyle/>
          <a:p>
            <a:pPr eaLnBrk="1" hangingPunct="1"/>
            <a:r>
              <a:rPr lang="en-US" altLang="en-US"/>
              <a:t>Heavier Than Air Aircraft</a:t>
            </a:r>
          </a:p>
        </p:txBody>
      </p:sp>
      <p:sp>
        <p:nvSpPr>
          <p:cNvPr id="23556" name="Slide Number Placeholder 11">
            <a:extLst>
              <a:ext uri="{FF2B5EF4-FFF2-40B4-BE49-F238E27FC236}">
                <a16:creationId xmlns:a16="http://schemas.microsoft.com/office/drawing/2014/main" id="{F714C5AE-7E27-882D-D941-7691330FFB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spcBef>
                <a:spcPct val="0"/>
              </a:spcBef>
              <a:buClrTx/>
              <a:buFontTx/>
              <a:buNone/>
            </a:pPr>
            <a:fld id="{39024452-97B8-4037-9465-AEB5FB149BD4}" type="slidenum">
              <a:rPr lang="en-US" altLang="en-US" sz="1400" smtClean="0">
                <a:latin typeface="Times New Roman" panose="02020603050405020304" pitchFamily="18" charset="0"/>
              </a:rPr>
              <a:pPr>
                <a:spcBef>
                  <a:spcPct val="0"/>
                </a:spcBef>
                <a:buClrTx/>
                <a:buFontTx/>
                <a:buNone/>
              </a:pPr>
              <a:t>9</a:t>
            </a:fld>
            <a:endParaRPr lang="en-US" altLang="en-US" sz="1400">
              <a:latin typeface="Times New Roman" panose="02020603050405020304" pitchFamily="18" charset="0"/>
            </a:endParaRPr>
          </a:p>
        </p:txBody>
      </p:sp>
      <p:sp>
        <p:nvSpPr>
          <p:cNvPr id="23557" name="Text Box 11">
            <a:extLst>
              <a:ext uri="{FF2B5EF4-FFF2-40B4-BE49-F238E27FC236}">
                <a16:creationId xmlns:a16="http://schemas.microsoft.com/office/drawing/2014/main" id="{25DE45FC-CA65-B068-1CD2-BD3A19ABD5F6}"/>
              </a:ext>
            </a:extLst>
          </p:cNvPr>
          <p:cNvSpPr txBox="1">
            <a:spLocks noChangeArrowheads="1"/>
          </p:cNvSpPr>
          <p:nvPr/>
        </p:nvSpPr>
        <p:spPr bwMode="auto">
          <a:xfrm>
            <a:off x="279400" y="6245225"/>
            <a:ext cx="2306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1600">
                <a:latin typeface="Arial" panose="020B0604020202020204" pitchFamily="34" charset="0"/>
              </a:rPr>
              <a:t>(Requirement 1b  &amp; 1c)</a:t>
            </a:r>
          </a:p>
        </p:txBody>
      </p:sp>
      <p:pic>
        <p:nvPicPr>
          <p:cNvPr id="23558" name="Picture 4">
            <a:extLst>
              <a:ext uri="{FF2B5EF4-FFF2-40B4-BE49-F238E27FC236}">
                <a16:creationId xmlns:a16="http://schemas.microsoft.com/office/drawing/2014/main" id="{DF32593E-1E59-136C-21F8-2D8101950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984250"/>
            <a:ext cx="3679825"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a:extLst>
              <a:ext uri="{FF2B5EF4-FFF2-40B4-BE49-F238E27FC236}">
                <a16:creationId xmlns:a16="http://schemas.microsoft.com/office/drawing/2014/main" id="{8921CD53-7F42-C840-788A-A1AA0D9B4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4622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9">
            <a:extLst>
              <a:ext uri="{FF2B5EF4-FFF2-40B4-BE49-F238E27FC236}">
                <a16:creationId xmlns:a16="http://schemas.microsoft.com/office/drawing/2014/main" id="{10E79F4E-8758-18A6-C5E7-B2EF7E72F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1850" y="3935413"/>
            <a:ext cx="408146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1">
            <a:extLst>
              <a:ext uri="{FF2B5EF4-FFF2-40B4-BE49-F238E27FC236}">
                <a16:creationId xmlns:a16="http://schemas.microsoft.com/office/drawing/2014/main" id="{C23C7891-D52A-FA17-D63D-C85F28D09FFC}"/>
              </a:ext>
            </a:extLst>
          </p:cNvPr>
          <p:cNvSpPr txBox="1">
            <a:spLocks noChangeArrowheads="1"/>
          </p:cNvSpPr>
          <p:nvPr/>
        </p:nvSpPr>
        <p:spPr bwMode="auto">
          <a:xfrm>
            <a:off x="3644900" y="5983288"/>
            <a:ext cx="263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1"/>
              </a:buClr>
              <a:buChar char="•"/>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tx1"/>
              </a:buClr>
              <a:buChar char="•"/>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tx1"/>
              </a:buClr>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anose="020B0604030504040204" pitchFamily="34" charset="0"/>
              </a:defRPr>
            </a:lvl9pPr>
          </a:lstStyle>
          <a:p>
            <a:pPr algn="ctr" eaLnBrk="1" hangingPunct="1">
              <a:spcBef>
                <a:spcPct val="0"/>
              </a:spcBef>
              <a:buClrTx/>
              <a:buFontTx/>
              <a:buNone/>
            </a:pPr>
            <a:r>
              <a:rPr lang="en-US" altLang="en-US" sz="2800">
                <a:latin typeface="Arial" panose="020B0604020202020204" pitchFamily="34" charset="0"/>
              </a:rPr>
              <a:t>Different Wings</a:t>
            </a:r>
          </a:p>
        </p:txBody>
      </p:sp>
    </p:spTree>
  </p:cSld>
  <p:clrMapOvr>
    <a:masterClrMapping/>
  </p:clrMapOvr>
</p:sld>
</file>

<file path=ppt/theme/theme1.xml><?xml version="1.0" encoding="utf-8"?>
<a:theme xmlns:a="http://schemas.openxmlformats.org/drawingml/2006/main" name="TS001140803">
  <a:themeElements>
    <a:clrScheme name="Competition 1">
      <a:dk1>
        <a:srgbClr val="000000"/>
      </a:dk1>
      <a:lt1>
        <a:srgbClr val="FFFFFF"/>
      </a:lt1>
      <a:dk2>
        <a:srgbClr val="0099FF"/>
      </a:dk2>
      <a:lt2>
        <a:srgbClr val="FFFFFF"/>
      </a:lt2>
      <a:accent1>
        <a:srgbClr val="000066"/>
      </a:accent1>
      <a:accent2>
        <a:srgbClr val="3333CC"/>
      </a:accent2>
      <a:accent3>
        <a:srgbClr val="AACAFF"/>
      </a:accent3>
      <a:accent4>
        <a:srgbClr val="DADADA"/>
      </a:accent4>
      <a:accent5>
        <a:srgbClr val="AAAAB8"/>
      </a:accent5>
      <a:accent6>
        <a:srgbClr val="2D2DB9"/>
      </a:accent6>
      <a:hlink>
        <a:srgbClr val="FF6600"/>
      </a:hlink>
      <a:folHlink>
        <a:srgbClr val="00CC99"/>
      </a:folHlink>
    </a:clrScheme>
    <a:fontScheme name="Competitio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ompetition 1">
        <a:dk1>
          <a:srgbClr val="000000"/>
        </a:dk1>
        <a:lt1>
          <a:srgbClr val="FFFFFF"/>
        </a:lt1>
        <a:dk2>
          <a:srgbClr val="0099FF"/>
        </a:dk2>
        <a:lt2>
          <a:srgbClr val="FFFFFF"/>
        </a:lt2>
        <a:accent1>
          <a:srgbClr val="000066"/>
        </a:accent1>
        <a:accent2>
          <a:srgbClr val="3333CC"/>
        </a:accent2>
        <a:accent3>
          <a:srgbClr val="AACAFF"/>
        </a:accent3>
        <a:accent4>
          <a:srgbClr val="DADADA"/>
        </a:accent4>
        <a:accent5>
          <a:srgbClr val="AAAAB8"/>
        </a:accent5>
        <a:accent6>
          <a:srgbClr val="2D2DB9"/>
        </a:accent6>
        <a:hlink>
          <a:srgbClr val="FF6600"/>
        </a:hlink>
        <a:folHlink>
          <a:srgbClr val="00CC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OOFile" ma:contentTypeID="0x0101006025706CF4CD034688BEBAE97A2E701D020200C3831ACA17D8814887A164412888521E" ma:contentTypeVersion="7" ma:contentTypeDescription="Create a new document." ma:contentTypeScope="" ma:versionID="ed1fea5d08807278759d338940aa9e8f">
  <xsd:schema xmlns:xsd="http://www.w3.org/2001/XMLSchema" xmlns:xs="http://www.w3.org/2001/XMLSchema" xmlns:p="http://schemas.microsoft.com/office/2006/metadata/properties" xmlns:ns2="145c5697-5eb5-440b-b2f1-a8273fb59250" targetNamespace="http://schemas.microsoft.com/office/2006/metadata/properties" ma:root="true" ma:fieldsID="174e4b03d57b3d621fa064bbab783e99" ns2:_="">
    <xsd:import namespace="145c5697-5eb5-440b-b2f1-a8273fb59250"/>
    <xsd:element name="properties">
      <xsd:complexType>
        <xsd:sequence>
          <xsd:element name="documentManagement">
            <xsd:complexType>
              <xsd:all>
                <xsd:element ref="ns2:AssetId" minOccurs="0"/>
                <xsd:element ref="ns2:AuthoringAssetId" minOccurs="0"/>
                <xsd:element ref="ns2:AssetType" minOccurs="0"/>
                <xsd:element ref="ns2:Markets" minOccurs="0"/>
                <xsd:element ref="ns2:NumericAssetId" minOccurs="0"/>
                <xsd:element ref="ns2:AppV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c5697-5eb5-440b-b2f1-a8273fb59250" elementFormDefault="qualified">
    <xsd:import namespace="http://schemas.microsoft.com/office/2006/documentManagement/types"/>
    <xsd:import namespace="http://schemas.microsoft.com/office/infopath/2007/PartnerControls"/>
    <xsd:element name="AssetId" ma:index="8" nillable="true" ma:displayName="AssetId" ma:indexed="true" ma:internalName="AssetId" ma:readOnly="false">
      <xsd:simpleType>
        <xsd:restriction base="dms:Text"/>
      </xsd:simpleType>
    </xsd:element>
    <xsd:element name="AuthoringAssetId" ma:index="9" nillable="true" ma:displayName="AuthoringAssetId" ma:indexed="true" ma:internalName="AuthoringAssetId" ma:readOnly="false">
      <xsd:simpleType>
        <xsd:restriction base="dms:Text"/>
      </xsd:simpleType>
    </xsd:element>
    <xsd:element name="AssetType" ma:index="10" nillable="true" ma:displayName="AssetType" ma:internalName="AssetType" ma:readOnly="false">
      <xsd:simpleType>
        <xsd:restriction base="dms:Text"/>
      </xsd:simpleType>
    </xsd:element>
    <xsd:element name="Markets" ma:index="11" nillable="true" ma:displayName="Markets" ma:internalName="Markets" ma:readOnly="false">
      <xsd:simpleType>
        <xsd:restriction base="dms:Text"/>
      </xsd:simpleType>
    </xsd:element>
    <xsd:element name="NumericAssetId" ma:index="12" nillable="true" ma:displayName="NumericAssetId" ma:indexed="true" ma:internalName="NumericAssetId" ma:readOnly="false">
      <xsd:simpleType>
        <xsd:restriction base="dms:Unknown"/>
      </xsd:simpleType>
    </xsd:element>
    <xsd:element name="AppVer" ma:index="13" nillable="true" ma:displayName="AppVer" ma:internalName="AppVer"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978CF3-9E60-4934-BB51-608B2E67967F}">
  <ds:schemaRefs>
    <ds:schemaRef ds:uri="http://schemas.microsoft.com/sharepoint/v3/contenttype/forms"/>
  </ds:schemaRefs>
</ds:datastoreItem>
</file>

<file path=customXml/itemProps2.xml><?xml version="1.0" encoding="utf-8"?>
<ds:datastoreItem xmlns:ds="http://schemas.openxmlformats.org/officeDocument/2006/customXml" ds:itemID="{7F0FDAAB-148F-4253-A6F9-3A64802F6794}">
  <ds:schemaRefs>
    <ds:schemaRef ds:uri="http://schemas.microsoft.com/office/2006/metadata/longProperties"/>
  </ds:schemaRefs>
</ds:datastoreItem>
</file>

<file path=customXml/itemProps3.xml><?xml version="1.0" encoding="utf-8"?>
<ds:datastoreItem xmlns:ds="http://schemas.openxmlformats.org/officeDocument/2006/customXml" ds:itemID="{9C9CDA6C-53DB-470A-BE88-492B1AF158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c5697-5eb5-440b-b2f1-a8273fb592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2124</TotalTime>
  <Words>3908</Words>
  <Application>Microsoft Office PowerPoint</Application>
  <PresentationFormat>On-screen Show (4:3)</PresentationFormat>
  <Paragraphs>585</Paragraphs>
  <Slides>59</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Arial Unicode MS</vt:lpstr>
      <vt:lpstr>Times</vt:lpstr>
      <vt:lpstr>Times New Roman</vt:lpstr>
      <vt:lpstr>Verdana</vt:lpstr>
      <vt:lpstr>Wingdings</vt:lpstr>
      <vt:lpstr>TS001140803</vt:lpstr>
      <vt:lpstr>   Aviation Merit Badge  Scouting America</vt:lpstr>
      <vt:lpstr>What Is An Aircraft?</vt:lpstr>
      <vt:lpstr>Forces on an Airplane</vt:lpstr>
      <vt:lpstr>How is Lift Created?</vt:lpstr>
      <vt:lpstr>Lighter Than Air Aircraft</vt:lpstr>
      <vt:lpstr>Heavier Than Air Aircraft</vt:lpstr>
      <vt:lpstr>Heavier Than Air Aircraft</vt:lpstr>
      <vt:lpstr>Heavier Than Air Aircraft</vt:lpstr>
      <vt:lpstr>Heavier Than Air Aircraft</vt:lpstr>
      <vt:lpstr>Heavier Than Air Aircraft</vt:lpstr>
      <vt:lpstr>How Do Wings Produce Lift?</vt:lpstr>
      <vt:lpstr>How Do Wings Produce Lift?</vt:lpstr>
      <vt:lpstr>How is Drag Created?</vt:lpstr>
      <vt:lpstr>How is Thrust Created?</vt:lpstr>
      <vt:lpstr>Un-Powered Aircraft</vt:lpstr>
      <vt:lpstr>Powered Aircraft</vt:lpstr>
      <vt:lpstr>Types of Powerplants</vt:lpstr>
      <vt:lpstr>Types of Powerplants</vt:lpstr>
      <vt:lpstr>Types of Powerplants</vt:lpstr>
      <vt:lpstr>Types of Powerplants</vt:lpstr>
      <vt:lpstr>Types of Powerplants</vt:lpstr>
      <vt:lpstr>Types of Powerplants</vt:lpstr>
      <vt:lpstr>How are Aircraft Controlled?</vt:lpstr>
      <vt:lpstr>How are Aircraft Controlled?</vt:lpstr>
      <vt:lpstr>Directional Control</vt:lpstr>
      <vt:lpstr>YAW – Rudder – Vertical Axis</vt:lpstr>
      <vt:lpstr>YAW – Rudder – Vertical Axis</vt:lpstr>
      <vt:lpstr>YAW – Rudder – Vertical Axis</vt:lpstr>
      <vt:lpstr>ROLL – Ailerons – Longitudinal</vt:lpstr>
      <vt:lpstr>ROLL – Ailerons – Longitudinal</vt:lpstr>
      <vt:lpstr>ROLL – Ailerons – Longitudinal</vt:lpstr>
      <vt:lpstr>PITCH – Elevators – Lateral Axis</vt:lpstr>
      <vt:lpstr>PITCH – Elevators – Lateral Axis</vt:lpstr>
      <vt:lpstr>PITCH – Elevators – Lateral Axis</vt:lpstr>
      <vt:lpstr>Chair Flying: Takeoff</vt:lpstr>
      <vt:lpstr>Chair Flying: Straight Climb</vt:lpstr>
      <vt:lpstr>Chair Flying: Climbing Right Turn</vt:lpstr>
      <vt:lpstr>Chair Flying: Climbing Left Turn</vt:lpstr>
      <vt:lpstr>Chair Flying: Level Turn</vt:lpstr>
      <vt:lpstr>Chair Flying: Descending Turn</vt:lpstr>
      <vt:lpstr>Chair Flying: Straight Descent</vt:lpstr>
      <vt:lpstr>Chair Flying: Landing</vt:lpstr>
      <vt:lpstr>Instruments</vt:lpstr>
      <vt:lpstr>Instruments – 6 Pack</vt:lpstr>
      <vt:lpstr>Instruments – 6 Pack</vt:lpstr>
      <vt:lpstr>Instruments – 6 Pack</vt:lpstr>
      <vt:lpstr>Instruments – Magnetic Compass</vt:lpstr>
      <vt:lpstr>Instruments – Engine Gauges</vt:lpstr>
      <vt:lpstr>Instruments – Engine Gauges</vt:lpstr>
      <vt:lpstr>Instruments – Engine Gauges</vt:lpstr>
      <vt:lpstr>Instruments – Avionics</vt:lpstr>
      <vt:lpstr>Instruments – Avionics</vt:lpstr>
      <vt:lpstr>Instruments – Avionics</vt:lpstr>
      <vt:lpstr>Instruments – Avionics</vt:lpstr>
      <vt:lpstr>Instruments – Avionics</vt:lpstr>
      <vt:lpstr>FPG Glider</vt:lpstr>
      <vt:lpstr>Requirement 4</vt:lpstr>
      <vt:lpstr>Types of Pilot Certificates</vt:lpstr>
      <vt:lpstr>Job Opportunities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Terry McKibben</dc:creator>
  <cp:lastModifiedBy>Diane Lambert</cp:lastModifiedBy>
  <cp:revision>52</cp:revision>
  <dcterms:created xsi:type="dcterms:W3CDTF">2014-12-31T13:49:30Z</dcterms:created>
  <dcterms:modified xsi:type="dcterms:W3CDTF">2025-10-03T22:15:39Z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arkets">
    <vt:lpwstr/>
  </property>
  <property fmtid="{D5CDD505-2E9C-101B-9397-08002B2CF9AE}" pid="3" name="AssetType">
    <vt:lpwstr>TP</vt:lpwstr>
  </property>
  <property fmtid="{D5CDD505-2E9C-101B-9397-08002B2CF9AE}" pid="4" name="BugNumber">
    <vt:lpwstr>492018L</vt:lpwstr>
  </property>
  <property fmtid="{D5CDD505-2E9C-101B-9397-08002B2CF9AE}" pid="5" name="TPInstallLocation">
    <vt:lpwstr>{Document Themes}</vt:lpwstr>
  </property>
  <property fmtid="{D5CDD505-2E9C-101B-9397-08002B2CF9AE}" pid="6" name="PrimaryImageGen">
    <vt:lpwstr>1</vt:lpwstr>
  </property>
  <property fmtid="{D5CDD505-2E9C-101B-9397-08002B2CF9AE}" pid="7" name="display_urn:schemas-microsoft-com:office:office#APAuthor">
    <vt:lpwstr>REDMOND\cynvey</vt:lpwstr>
  </property>
  <property fmtid="{D5CDD505-2E9C-101B-9397-08002B2CF9AE}" pid="8" name="APAuthor">
    <vt:lpwstr>191</vt:lpwstr>
  </property>
  <property fmtid="{D5CDD505-2E9C-101B-9397-08002B2CF9AE}" pid="9" name="Milestone">
    <vt:lpwstr>Continuous</vt:lpwstr>
  </property>
  <property fmtid="{D5CDD505-2E9C-101B-9397-08002B2CF9AE}" pid="10" name="TPAppVersion">
    <vt:lpwstr>11</vt:lpwstr>
  </property>
  <property fmtid="{D5CDD505-2E9C-101B-9397-08002B2CF9AE}" pid="11" name="TPCommandLine">
    <vt:lpwstr>{PP} {FilePath}</vt:lpwstr>
  </property>
  <property fmtid="{D5CDD505-2E9C-101B-9397-08002B2CF9AE}" pid="12" name="AssetId">
    <vt:lpwstr>TS001140803</vt:lpwstr>
  </property>
  <property fmtid="{D5CDD505-2E9C-101B-9397-08002B2CF9AE}" pid="13" name="IsSearchable">
    <vt:lpwstr>0</vt:lpwstr>
  </property>
  <property fmtid="{D5CDD505-2E9C-101B-9397-08002B2CF9AE}" pid="14" name="NumericId">
    <vt:lpwstr>-1.00000000000000</vt:lpwstr>
  </property>
  <property fmtid="{D5CDD505-2E9C-101B-9397-08002B2CF9AE}" pid="15" name="PublishTargets">
    <vt:lpwstr>OfficeOnline</vt:lpwstr>
  </property>
  <property fmtid="{D5CDD505-2E9C-101B-9397-08002B2CF9AE}" pid="16" name="TPLaunchHelpLinkType">
    <vt:lpwstr>Template</vt:lpwstr>
  </property>
  <property fmtid="{D5CDD505-2E9C-101B-9397-08002B2CF9AE}" pid="17" name="TPFriendlyName">
    <vt:lpwstr>Airplane close-up design template</vt:lpwstr>
  </property>
  <property fmtid="{D5CDD505-2E9C-101B-9397-08002B2CF9AE}" pid="18" name="display_urn:schemas-microsoft-com:office:office#APEditor">
    <vt:lpwstr>REDMOND\v-luannv</vt:lpwstr>
  </property>
  <property fmtid="{D5CDD505-2E9C-101B-9397-08002B2CF9AE}" pid="19" name="APEditor">
    <vt:lpwstr>92</vt:lpwstr>
  </property>
  <property fmtid="{D5CDD505-2E9C-101B-9397-08002B2CF9AE}" pid="20" name="Provider">
    <vt:lpwstr>EY001142237</vt:lpwstr>
  </property>
  <property fmtid="{D5CDD505-2E9C-101B-9397-08002B2CF9AE}" pid="21" name="SourceTitle">
    <vt:lpwstr>Airplane close-up design template</vt:lpwstr>
  </property>
  <property fmtid="{D5CDD505-2E9C-101B-9397-08002B2CF9AE}" pid="22" name="TPApplication">
    <vt:lpwstr>PowerPoint</vt:lpwstr>
  </property>
  <property fmtid="{D5CDD505-2E9C-101B-9397-08002B2CF9AE}" pid="23" name="TPLaunchHelpLink">
    <vt:lpwstr/>
  </property>
  <property fmtid="{D5CDD505-2E9C-101B-9397-08002B2CF9AE}" pid="24" name="OpenTemplate">
    <vt:lpwstr>1</vt:lpwstr>
  </property>
  <property fmtid="{D5CDD505-2E9C-101B-9397-08002B2CF9AE}" pid="25" name="UACurrentWords">
    <vt:lpwstr>0</vt:lpwstr>
  </property>
  <property fmtid="{D5CDD505-2E9C-101B-9397-08002B2CF9AE}" pid="26" name="UALocRecommendation">
    <vt:lpwstr>Localize</vt:lpwstr>
  </property>
  <property fmtid="{D5CDD505-2E9C-101B-9397-08002B2CF9AE}" pid="27" name="Applications">
    <vt:lpwstr>64;#PowerPoint 2003;#67;#PowerPoint - Design Templt 12;#65;#Microsoft Office PowerPoint 2007;#79;#Template 12;#66;#PowerPoint - Design Templt 2003</vt:lpwstr>
  </property>
  <property fmtid="{D5CDD505-2E9C-101B-9397-08002B2CF9AE}" pid="28" name="TemplateStatus">
    <vt:lpwstr>Complete</vt:lpwstr>
  </property>
  <property fmtid="{D5CDD505-2E9C-101B-9397-08002B2CF9AE}" pid="29" name="ContentTypeId">
    <vt:lpwstr>0x0101006025706CF4CD034688BEBAE97A2E701D020200C3831ACA17D8814887A164412888521E</vt:lpwstr>
  </property>
  <property fmtid="{D5CDD505-2E9C-101B-9397-08002B2CF9AE}" pid="30" name="IsDeleted">
    <vt:lpwstr>0</vt:lpwstr>
  </property>
  <property fmtid="{D5CDD505-2E9C-101B-9397-08002B2CF9AE}" pid="31" name="ShowIn">
    <vt:lpwstr>Show everywhere</vt:lpwstr>
  </property>
  <property fmtid="{D5CDD505-2E9C-101B-9397-08002B2CF9AE}" pid="32" name="UANotes">
    <vt:lpwstr>Text is visible in high contrast mode, but graphics are not. </vt:lpwstr>
  </property>
  <property fmtid="{D5CDD505-2E9C-101B-9397-08002B2CF9AE}" pid="33" name="PublishStatusLookup">
    <vt:lpwstr>259636</vt:lpwstr>
  </property>
  <property fmtid="{D5CDD505-2E9C-101B-9397-08002B2CF9AE}" pid="34" name="TPClientViewer">
    <vt:lpwstr>Microsoft Office PowerPoint</vt:lpwstr>
  </property>
  <property fmtid="{D5CDD505-2E9C-101B-9397-08002B2CF9AE}" pid="35" name="TPComponent">
    <vt:lpwstr>PPTFiles</vt:lpwstr>
  </property>
  <property fmtid="{D5CDD505-2E9C-101B-9397-08002B2CF9AE}" pid="36" name="TPNamespace">
    <vt:lpwstr>POWERPNT</vt:lpwstr>
  </property>
  <property fmtid="{D5CDD505-2E9C-101B-9397-08002B2CF9AE}" pid="37" name="APTrustLevel">
    <vt:lpwstr>1.00000000000000</vt:lpwstr>
  </property>
  <property fmtid="{D5CDD505-2E9C-101B-9397-08002B2CF9AE}" pid="38" name="TrustLevel">
    <vt:lpwstr>Microsoft Managed Content</vt:lpwstr>
  </property>
  <property fmtid="{D5CDD505-2E9C-101B-9397-08002B2CF9AE}" pid="39" name="Content Type">
    <vt:lpwstr>OOFile</vt:lpwstr>
  </property>
  <property fmtid="{D5CDD505-2E9C-101B-9397-08002B2CF9AE}" pid="40" name="AuthoringAssetId">
    <vt:lpwstr>TP001140803</vt:lpwstr>
  </property>
  <property fmtid="{D5CDD505-2E9C-101B-9397-08002B2CF9AE}" pid="41" name="NumericAssetId">
    <vt:lpwstr/>
  </property>
  <property fmtid="{D5CDD505-2E9C-101B-9397-08002B2CF9AE}" pid="42" name="AppVer">
    <vt:lpwstr/>
  </property>
</Properties>
</file>