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5"/>
  </p:notesMasterIdLst>
  <p:handoutMasterIdLst>
    <p:handoutMasterId r:id="rId46"/>
  </p:handoutMasterIdLst>
  <p:sldIdLst>
    <p:sldId id="256" r:id="rId2"/>
    <p:sldId id="257" r:id="rId3"/>
    <p:sldId id="259" r:id="rId4"/>
    <p:sldId id="260" r:id="rId5"/>
    <p:sldId id="261" r:id="rId6"/>
    <p:sldId id="262" r:id="rId7"/>
    <p:sldId id="289" r:id="rId8"/>
    <p:sldId id="263" r:id="rId9"/>
    <p:sldId id="264" r:id="rId10"/>
    <p:sldId id="265" r:id="rId11"/>
    <p:sldId id="266" r:id="rId12"/>
    <p:sldId id="258" r:id="rId13"/>
    <p:sldId id="270" r:id="rId14"/>
    <p:sldId id="271" r:id="rId15"/>
    <p:sldId id="269" r:id="rId16"/>
    <p:sldId id="272" r:id="rId17"/>
    <p:sldId id="273" r:id="rId18"/>
    <p:sldId id="274" r:id="rId19"/>
    <p:sldId id="288" r:id="rId20"/>
    <p:sldId id="290" r:id="rId21"/>
    <p:sldId id="275" r:id="rId22"/>
    <p:sldId id="276" r:id="rId23"/>
    <p:sldId id="277" r:id="rId24"/>
    <p:sldId id="278" r:id="rId25"/>
    <p:sldId id="279" r:id="rId26"/>
    <p:sldId id="280" r:id="rId27"/>
    <p:sldId id="281" r:id="rId28"/>
    <p:sldId id="282" r:id="rId29"/>
    <p:sldId id="283" r:id="rId30"/>
    <p:sldId id="284" r:id="rId31"/>
    <p:sldId id="286" r:id="rId32"/>
    <p:sldId id="287" r:id="rId33"/>
    <p:sldId id="285" r:id="rId34"/>
    <p:sldId id="291" r:id="rId35"/>
    <p:sldId id="292" r:id="rId36"/>
    <p:sldId id="293" r:id="rId37"/>
    <p:sldId id="294" r:id="rId38"/>
    <p:sldId id="295" r:id="rId39"/>
    <p:sldId id="296" r:id="rId40"/>
    <p:sldId id="297" r:id="rId41"/>
    <p:sldId id="298" r:id="rId42"/>
    <p:sldId id="299" r:id="rId43"/>
    <p:sldId id="300" r:id="rId4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10" autoAdjust="0"/>
    <p:restoredTop sz="94675" autoAdjust="0"/>
  </p:normalViewPr>
  <p:slideViewPr>
    <p:cSldViewPr snapToGrid="0">
      <p:cViewPr varScale="1">
        <p:scale>
          <a:sx n="74" d="100"/>
          <a:sy n="74" d="100"/>
        </p:scale>
        <p:origin x="54" y="978"/>
      </p:cViewPr>
      <p:guideLst/>
    </p:cSldViewPr>
  </p:slideViewPr>
  <p:outlineViewPr>
    <p:cViewPr>
      <p:scale>
        <a:sx n="33" d="100"/>
        <a:sy n="33" d="100"/>
      </p:scale>
      <p:origin x="0" y="-2160"/>
    </p:cViewPr>
  </p:outlineViewPr>
  <p:notesTextViewPr>
    <p:cViewPr>
      <p:scale>
        <a:sx n="1" d="1"/>
        <a:sy n="1" d="1"/>
      </p:scale>
      <p:origin x="0" y="0"/>
    </p:cViewPr>
  </p:notesTextViewPr>
  <p:sorterViewPr>
    <p:cViewPr>
      <p:scale>
        <a:sx n="100" d="100"/>
        <a:sy n="100" d="100"/>
      </p:scale>
      <p:origin x="0" y="-6240"/>
    </p:cViewPr>
  </p:sorterViewPr>
  <p:notesViewPr>
    <p:cSldViewPr snapToGrid="0">
      <p:cViewPr varScale="1">
        <p:scale>
          <a:sx n="82" d="100"/>
          <a:sy n="82" d="100"/>
        </p:scale>
        <p:origin x="270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5C52D3-EC00-C1AF-E608-5C8B94220CE9}"/>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D9C9082E-6B35-E65E-1E1F-7115D78E3A0C}"/>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BA8F614D-C101-4F9A-B1F7-722F75B0A3C2}" type="datetimeFigureOut">
              <a:rPr lang="en-US" smtClean="0"/>
              <a:t>10/1/2025</a:t>
            </a:fld>
            <a:endParaRPr lang="en-US"/>
          </a:p>
        </p:txBody>
      </p:sp>
      <p:sp>
        <p:nvSpPr>
          <p:cNvPr id="4" name="Footer Placeholder 3">
            <a:extLst>
              <a:ext uri="{FF2B5EF4-FFF2-40B4-BE49-F238E27FC236}">
                <a16:creationId xmlns:a16="http://schemas.microsoft.com/office/drawing/2014/main" id="{B03799AE-F41F-BF9A-1A9E-CEF26494D8FB}"/>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401A9A-98C1-8E92-B47F-9AC269141562}"/>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916806C3-5006-4859-B4F3-20DEF4A0B496}" type="slidenum">
              <a:rPr lang="en-US" smtClean="0"/>
              <a:t>‹#›</a:t>
            </a:fld>
            <a:endParaRPr lang="en-US"/>
          </a:p>
        </p:txBody>
      </p:sp>
    </p:spTree>
    <p:extLst>
      <p:ext uri="{BB962C8B-B14F-4D97-AF65-F5344CB8AC3E}">
        <p14:creationId xmlns:p14="http://schemas.microsoft.com/office/powerpoint/2010/main" val="591830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66E3CE3F-5733-40C1-8136-E3E68E4FA864}" type="datetimeFigureOut">
              <a:rPr lang="en-US" smtClean="0"/>
              <a:t>10/1/2025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EE176F46-5038-4077-8728-37C9651A420D}" type="slidenum">
              <a:rPr lang="en-US" smtClean="0"/>
              <a:t>‹#›</a:t>
            </a:fld>
            <a:endParaRPr lang="en-US"/>
          </a:p>
        </p:txBody>
      </p:sp>
    </p:spTree>
    <p:extLst>
      <p:ext uri="{BB962C8B-B14F-4D97-AF65-F5344CB8AC3E}">
        <p14:creationId xmlns:p14="http://schemas.microsoft.com/office/powerpoint/2010/main" val="1853623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176F46-5038-4077-8728-37C9651A420D}" type="slidenum">
              <a:rPr lang="en-US" smtClean="0"/>
              <a:t>1</a:t>
            </a:fld>
            <a:endParaRPr lang="en-US"/>
          </a:p>
        </p:txBody>
      </p:sp>
    </p:spTree>
    <p:extLst>
      <p:ext uri="{BB962C8B-B14F-4D97-AF65-F5344CB8AC3E}">
        <p14:creationId xmlns:p14="http://schemas.microsoft.com/office/powerpoint/2010/main" val="2426255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C3BEF-9E00-C7A8-82A3-40D7594D3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231DDB-4316-34E2-324D-460F095D8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B2E7A-185C-6E30-DED8-3421A7DBAB6A}"/>
              </a:ext>
            </a:extLst>
          </p:cNvPr>
          <p:cNvSpPr>
            <a:spLocks noGrp="1"/>
          </p:cNvSpPr>
          <p:nvPr>
            <p:ph type="body" idx="1"/>
          </p:nvPr>
        </p:nvSpPr>
        <p:spPr/>
        <p:txBody>
          <a:bodyPr/>
          <a:lstStyle/>
          <a:p>
            <a:r>
              <a:rPr lang="en-US" dirty="0"/>
              <a:t>Ask: Did you know the wind can move rocks? These rocks are in Death Valley in California. Researchers were stumped for a long time trying to figure out how these rocks seemed to move by themselves. There were no footprints near them. Finally, the researchers observed the wind slowly pushing the rocks forward when rain or dew made the ground muddy and slimy.</a:t>
            </a:r>
          </a:p>
        </p:txBody>
      </p:sp>
      <p:sp>
        <p:nvSpPr>
          <p:cNvPr id="4" name="Slide Number Placeholder 3">
            <a:extLst>
              <a:ext uri="{FF2B5EF4-FFF2-40B4-BE49-F238E27FC236}">
                <a16:creationId xmlns:a16="http://schemas.microsoft.com/office/drawing/2014/main" id="{6E4805D5-D58F-8461-C75B-2E4EBB45A4C8}"/>
              </a:ext>
            </a:extLst>
          </p:cNvPr>
          <p:cNvSpPr>
            <a:spLocks noGrp="1"/>
          </p:cNvSpPr>
          <p:nvPr>
            <p:ph type="sldNum" sz="quarter" idx="5"/>
          </p:nvPr>
        </p:nvSpPr>
        <p:spPr/>
        <p:txBody>
          <a:bodyPr/>
          <a:lstStyle/>
          <a:p>
            <a:fld id="{EE176F46-5038-4077-8728-37C9651A420D}" type="slidenum">
              <a:rPr lang="en-US" smtClean="0"/>
              <a:t>10</a:t>
            </a:fld>
            <a:endParaRPr lang="en-US"/>
          </a:p>
        </p:txBody>
      </p:sp>
    </p:spTree>
    <p:extLst>
      <p:ext uri="{BB962C8B-B14F-4D97-AF65-F5344CB8AC3E}">
        <p14:creationId xmlns:p14="http://schemas.microsoft.com/office/powerpoint/2010/main" val="2040782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CD1C4-23E8-E9FA-DB28-5C29DC0BC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6B8DC-62F9-4917-05A4-BE15AD28B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9909B1-ADE4-7469-04DA-AF652EB84CA3}"/>
              </a:ext>
            </a:extLst>
          </p:cNvPr>
          <p:cNvSpPr>
            <a:spLocks noGrp="1"/>
          </p:cNvSpPr>
          <p:nvPr>
            <p:ph type="body" idx="1"/>
          </p:nvPr>
        </p:nvSpPr>
        <p:spPr/>
        <p:txBody>
          <a:bodyPr/>
          <a:lstStyle/>
          <a:p>
            <a:r>
              <a:rPr lang="en-US" dirty="0"/>
              <a:t>These are land wind racers. They are like sailboats, but they have wheels to move on the land.</a:t>
            </a:r>
          </a:p>
        </p:txBody>
      </p:sp>
      <p:sp>
        <p:nvSpPr>
          <p:cNvPr id="4" name="Slide Number Placeholder 3">
            <a:extLst>
              <a:ext uri="{FF2B5EF4-FFF2-40B4-BE49-F238E27FC236}">
                <a16:creationId xmlns:a16="http://schemas.microsoft.com/office/drawing/2014/main" id="{A00F5CF8-F203-EB28-B9D3-D45BBA1D979F}"/>
              </a:ext>
            </a:extLst>
          </p:cNvPr>
          <p:cNvSpPr>
            <a:spLocks noGrp="1"/>
          </p:cNvSpPr>
          <p:nvPr>
            <p:ph type="sldNum" sz="quarter" idx="5"/>
          </p:nvPr>
        </p:nvSpPr>
        <p:spPr/>
        <p:txBody>
          <a:bodyPr/>
          <a:lstStyle/>
          <a:p>
            <a:fld id="{EE176F46-5038-4077-8728-37C9651A420D}" type="slidenum">
              <a:rPr lang="en-US" smtClean="0"/>
              <a:t>11</a:t>
            </a:fld>
            <a:endParaRPr lang="en-US"/>
          </a:p>
        </p:txBody>
      </p:sp>
    </p:spTree>
    <p:extLst>
      <p:ext uri="{BB962C8B-B14F-4D97-AF65-F5344CB8AC3E}">
        <p14:creationId xmlns:p14="http://schemas.microsoft.com/office/powerpoint/2010/main" val="1015074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76F46-5038-4077-8728-37C9651A420D}" type="slidenum">
              <a:rPr lang="en-US" smtClean="0"/>
              <a:t>12</a:t>
            </a:fld>
            <a:endParaRPr lang="en-US"/>
          </a:p>
        </p:txBody>
      </p:sp>
    </p:spTree>
    <p:extLst>
      <p:ext uri="{BB962C8B-B14F-4D97-AF65-F5344CB8AC3E}">
        <p14:creationId xmlns:p14="http://schemas.microsoft.com/office/powerpoint/2010/main" val="2750159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3DD01-43E4-D972-02C4-40697BC69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2F2B7-DE59-B919-9D5A-388CDE570E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BEE59F-BCFC-5C58-5D2B-0A8B23BFCF2C}"/>
              </a:ext>
            </a:extLst>
          </p:cNvPr>
          <p:cNvSpPr>
            <a:spLocks noGrp="1"/>
          </p:cNvSpPr>
          <p:nvPr>
            <p:ph type="body" idx="1"/>
          </p:nvPr>
        </p:nvSpPr>
        <p:spPr/>
        <p:txBody>
          <a:bodyPr/>
          <a:lstStyle/>
          <a:p>
            <a:r>
              <a:rPr lang="en-US" dirty="0"/>
              <a:t>Walking into the wind is harder – it takes more of your energy</a:t>
            </a:r>
          </a:p>
        </p:txBody>
      </p:sp>
      <p:sp>
        <p:nvSpPr>
          <p:cNvPr id="4" name="Slide Number Placeholder 3">
            <a:extLst>
              <a:ext uri="{FF2B5EF4-FFF2-40B4-BE49-F238E27FC236}">
                <a16:creationId xmlns:a16="http://schemas.microsoft.com/office/drawing/2014/main" id="{DF622012-690E-D1E4-5A97-98E0BC57D75E}"/>
              </a:ext>
            </a:extLst>
          </p:cNvPr>
          <p:cNvSpPr>
            <a:spLocks noGrp="1"/>
          </p:cNvSpPr>
          <p:nvPr>
            <p:ph type="sldNum" sz="quarter" idx="5"/>
          </p:nvPr>
        </p:nvSpPr>
        <p:spPr/>
        <p:txBody>
          <a:bodyPr/>
          <a:lstStyle/>
          <a:p>
            <a:fld id="{EE176F46-5038-4077-8728-37C9651A420D}" type="slidenum">
              <a:rPr lang="en-US" smtClean="0"/>
              <a:t>13</a:t>
            </a:fld>
            <a:endParaRPr lang="en-US"/>
          </a:p>
        </p:txBody>
      </p:sp>
    </p:spTree>
    <p:extLst>
      <p:ext uri="{BB962C8B-B14F-4D97-AF65-F5344CB8AC3E}">
        <p14:creationId xmlns:p14="http://schemas.microsoft.com/office/powerpoint/2010/main" val="4163993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57C73-275D-7253-B2FB-D97FC85F68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220A9-5F79-B235-1353-27BEFD9C83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D051B-57E6-89B3-D6E0-987E53CFA455}"/>
              </a:ext>
            </a:extLst>
          </p:cNvPr>
          <p:cNvSpPr>
            <a:spLocks noGrp="1"/>
          </p:cNvSpPr>
          <p:nvPr>
            <p:ph type="body" idx="1"/>
          </p:nvPr>
        </p:nvSpPr>
        <p:spPr/>
        <p:txBody>
          <a:bodyPr/>
          <a:lstStyle/>
          <a:p>
            <a:r>
              <a:rPr lang="en-US" dirty="0"/>
              <a:t>Walking with the wind is easier – you can use some of its energy to move you forward</a:t>
            </a:r>
          </a:p>
        </p:txBody>
      </p:sp>
      <p:sp>
        <p:nvSpPr>
          <p:cNvPr id="4" name="Slide Number Placeholder 3">
            <a:extLst>
              <a:ext uri="{FF2B5EF4-FFF2-40B4-BE49-F238E27FC236}">
                <a16:creationId xmlns:a16="http://schemas.microsoft.com/office/drawing/2014/main" id="{0F258968-7EC6-4F4A-011E-A6BB57EDDD61}"/>
              </a:ext>
            </a:extLst>
          </p:cNvPr>
          <p:cNvSpPr>
            <a:spLocks noGrp="1"/>
          </p:cNvSpPr>
          <p:nvPr>
            <p:ph type="sldNum" sz="quarter" idx="5"/>
          </p:nvPr>
        </p:nvSpPr>
        <p:spPr/>
        <p:txBody>
          <a:bodyPr/>
          <a:lstStyle/>
          <a:p>
            <a:fld id="{EE176F46-5038-4077-8728-37C9651A420D}" type="slidenum">
              <a:rPr lang="en-US" smtClean="0"/>
              <a:t>14</a:t>
            </a:fld>
            <a:endParaRPr lang="en-US"/>
          </a:p>
        </p:txBody>
      </p:sp>
    </p:spTree>
    <p:extLst>
      <p:ext uri="{BB962C8B-B14F-4D97-AF65-F5344CB8AC3E}">
        <p14:creationId xmlns:p14="http://schemas.microsoft.com/office/powerpoint/2010/main" val="1022040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176F46-5038-4077-8728-37C9651A420D}" type="slidenum">
              <a:rPr lang="en-US" smtClean="0"/>
              <a:t>15</a:t>
            </a:fld>
            <a:endParaRPr lang="en-US"/>
          </a:p>
        </p:txBody>
      </p:sp>
    </p:spTree>
    <p:extLst>
      <p:ext uri="{BB962C8B-B14F-4D97-AF65-F5344CB8AC3E}">
        <p14:creationId xmlns:p14="http://schemas.microsoft.com/office/powerpoint/2010/main" val="993947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589B2-F09D-766E-0145-90997A423F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66EAB-3F86-42DC-1810-6A6677151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02D99-6D05-4635-A2F6-AA474EDC26AA}"/>
              </a:ext>
            </a:extLst>
          </p:cNvPr>
          <p:cNvSpPr>
            <a:spLocks noGrp="1"/>
          </p:cNvSpPr>
          <p:nvPr>
            <p:ph type="body" idx="1"/>
          </p:nvPr>
        </p:nvSpPr>
        <p:spPr/>
        <p:txBody>
          <a:bodyPr/>
          <a:lstStyle/>
          <a:p>
            <a:r>
              <a:rPr lang="en-US" dirty="0"/>
              <a:t>Ask: Which ship do you think will capture more energy? </a:t>
            </a:r>
          </a:p>
        </p:txBody>
      </p:sp>
      <p:sp>
        <p:nvSpPr>
          <p:cNvPr id="4" name="Slide Number Placeholder 3">
            <a:extLst>
              <a:ext uri="{FF2B5EF4-FFF2-40B4-BE49-F238E27FC236}">
                <a16:creationId xmlns:a16="http://schemas.microsoft.com/office/drawing/2014/main" id="{33645F5D-2FDC-E20C-AA75-8BAF824F8275}"/>
              </a:ext>
            </a:extLst>
          </p:cNvPr>
          <p:cNvSpPr>
            <a:spLocks noGrp="1"/>
          </p:cNvSpPr>
          <p:nvPr>
            <p:ph type="sldNum" sz="quarter" idx="5"/>
          </p:nvPr>
        </p:nvSpPr>
        <p:spPr/>
        <p:txBody>
          <a:bodyPr/>
          <a:lstStyle/>
          <a:p>
            <a:fld id="{EE176F46-5038-4077-8728-37C9651A420D}" type="slidenum">
              <a:rPr lang="en-US" smtClean="0"/>
              <a:t>16</a:t>
            </a:fld>
            <a:endParaRPr lang="en-US"/>
          </a:p>
        </p:txBody>
      </p:sp>
    </p:spTree>
    <p:extLst>
      <p:ext uri="{BB962C8B-B14F-4D97-AF65-F5344CB8AC3E}">
        <p14:creationId xmlns:p14="http://schemas.microsoft.com/office/powerpoint/2010/main" val="2873655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 that moves the sailboat forward is called thrust. </a:t>
            </a:r>
          </a:p>
          <a:p>
            <a:r>
              <a:rPr lang="en-US" dirty="0"/>
              <a:t>Ask: Is there anything holding the boat back? (Answer: It has to push through the water.)</a:t>
            </a:r>
          </a:p>
        </p:txBody>
      </p:sp>
      <p:sp>
        <p:nvSpPr>
          <p:cNvPr id="4" name="Slide Number Placeholder 3"/>
          <p:cNvSpPr>
            <a:spLocks noGrp="1"/>
          </p:cNvSpPr>
          <p:nvPr>
            <p:ph type="sldNum" sz="quarter" idx="5"/>
          </p:nvPr>
        </p:nvSpPr>
        <p:spPr/>
        <p:txBody>
          <a:bodyPr/>
          <a:lstStyle/>
          <a:p>
            <a:fld id="{EE176F46-5038-4077-8728-37C9651A420D}" type="slidenum">
              <a:rPr lang="en-US" smtClean="0"/>
              <a:t>17</a:t>
            </a:fld>
            <a:endParaRPr lang="en-US"/>
          </a:p>
        </p:txBody>
      </p:sp>
    </p:spTree>
    <p:extLst>
      <p:ext uri="{BB962C8B-B14F-4D97-AF65-F5344CB8AC3E}">
        <p14:creationId xmlns:p14="http://schemas.microsoft.com/office/powerpoint/2010/main" val="2506618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8AC0-70E2-5095-F656-675DEBA5EA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0DEE0-0164-4B57-647E-D46C28561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D7CC7-4661-957B-5101-05DBACC61969}"/>
              </a:ext>
            </a:extLst>
          </p:cNvPr>
          <p:cNvSpPr>
            <a:spLocks noGrp="1"/>
          </p:cNvSpPr>
          <p:nvPr>
            <p:ph type="body" idx="1"/>
          </p:nvPr>
        </p:nvSpPr>
        <p:spPr/>
        <p:txBody>
          <a:bodyPr/>
          <a:lstStyle/>
          <a:p>
            <a:r>
              <a:rPr lang="en-US" dirty="0"/>
              <a:t>Drag is resistance to forward movement.</a:t>
            </a:r>
          </a:p>
        </p:txBody>
      </p:sp>
      <p:sp>
        <p:nvSpPr>
          <p:cNvPr id="4" name="Slide Number Placeholder 3">
            <a:extLst>
              <a:ext uri="{FF2B5EF4-FFF2-40B4-BE49-F238E27FC236}">
                <a16:creationId xmlns:a16="http://schemas.microsoft.com/office/drawing/2014/main" id="{D4A42B36-2287-70E1-4B9E-6347299D9C1B}"/>
              </a:ext>
            </a:extLst>
          </p:cNvPr>
          <p:cNvSpPr>
            <a:spLocks noGrp="1"/>
          </p:cNvSpPr>
          <p:nvPr>
            <p:ph type="sldNum" sz="quarter" idx="5"/>
          </p:nvPr>
        </p:nvSpPr>
        <p:spPr/>
        <p:txBody>
          <a:bodyPr/>
          <a:lstStyle/>
          <a:p>
            <a:fld id="{EE176F46-5038-4077-8728-37C9651A420D}" type="slidenum">
              <a:rPr lang="en-US" smtClean="0"/>
              <a:t>18</a:t>
            </a:fld>
            <a:endParaRPr lang="en-US"/>
          </a:p>
        </p:txBody>
      </p:sp>
    </p:spTree>
    <p:extLst>
      <p:ext uri="{BB962C8B-B14F-4D97-AF65-F5344CB8AC3E}">
        <p14:creationId xmlns:p14="http://schemas.microsoft.com/office/powerpoint/2010/main" val="3735640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37D94-C24B-6DAB-7667-71D17F3DC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B7B66-9FF4-5BFF-3645-EB06FEEA1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9DD669-CB19-650A-F067-96E7F78DA439}"/>
              </a:ext>
            </a:extLst>
          </p:cNvPr>
          <p:cNvSpPr>
            <a:spLocks noGrp="1"/>
          </p:cNvSpPr>
          <p:nvPr>
            <p:ph type="body" idx="1"/>
          </p:nvPr>
        </p:nvSpPr>
        <p:spPr/>
        <p:txBody>
          <a:bodyPr/>
          <a:lstStyle/>
          <a:p>
            <a:r>
              <a:rPr lang="en-US" dirty="0"/>
              <a:t>For something to move forward, thrust has to be greater than drag.</a:t>
            </a:r>
          </a:p>
        </p:txBody>
      </p:sp>
      <p:sp>
        <p:nvSpPr>
          <p:cNvPr id="4" name="Slide Number Placeholder 3">
            <a:extLst>
              <a:ext uri="{FF2B5EF4-FFF2-40B4-BE49-F238E27FC236}">
                <a16:creationId xmlns:a16="http://schemas.microsoft.com/office/drawing/2014/main" id="{42BDDED2-1B3C-BEB7-F69F-7D8DDB49CA67}"/>
              </a:ext>
            </a:extLst>
          </p:cNvPr>
          <p:cNvSpPr>
            <a:spLocks noGrp="1"/>
          </p:cNvSpPr>
          <p:nvPr>
            <p:ph type="sldNum" sz="quarter" idx="5"/>
          </p:nvPr>
        </p:nvSpPr>
        <p:spPr/>
        <p:txBody>
          <a:bodyPr/>
          <a:lstStyle/>
          <a:p>
            <a:fld id="{EE176F46-5038-4077-8728-37C9651A420D}" type="slidenum">
              <a:rPr lang="en-US" smtClean="0"/>
              <a:t>19</a:t>
            </a:fld>
            <a:endParaRPr lang="en-US"/>
          </a:p>
        </p:txBody>
      </p:sp>
    </p:spTree>
    <p:extLst>
      <p:ext uri="{BB962C8B-B14F-4D97-AF65-F5344CB8AC3E}">
        <p14:creationId xmlns:p14="http://schemas.microsoft.com/office/powerpoint/2010/main" val="3455412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kinds of objects are moved by wind? List the participants’ answers on a white board. Then compare the participants’ list with the photos on the following slides. Ask: Did we list the same things?</a:t>
            </a:r>
          </a:p>
        </p:txBody>
      </p:sp>
      <p:sp>
        <p:nvSpPr>
          <p:cNvPr id="4" name="Slide Number Placeholder 3"/>
          <p:cNvSpPr>
            <a:spLocks noGrp="1"/>
          </p:cNvSpPr>
          <p:nvPr>
            <p:ph type="sldNum" sz="quarter" idx="5"/>
          </p:nvPr>
        </p:nvSpPr>
        <p:spPr/>
        <p:txBody>
          <a:bodyPr/>
          <a:lstStyle/>
          <a:p>
            <a:fld id="{EE176F46-5038-4077-8728-37C9651A420D}" type="slidenum">
              <a:rPr lang="en-US" smtClean="0"/>
              <a:t>2</a:t>
            </a:fld>
            <a:endParaRPr lang="en-US"/>
          </a:p>
        </p:txBody>
      </p:sp>
    </p:spTree>
    <p:extLst>
      <p:ext uri="{BB962C8B-B14F-4D97-AF65-F5344CB8AC3E}">
        <p14:creationId xmlns:p14="http://schemas.microsoft.com/office/powerpoint/2010/main" val="3844605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91E7-E3ED-0589-7C31-EDFBB442C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146D4C-2213-68A8-9071-85CA39C512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FC6EE-70CF-DB26-CFED-D69D56FEBB55}"/>
              </a:ext>
            </a:extLst>
          </p:cNvPr>
          <p:cNvSpPr>
            <a:spLocks noGrp="1"/>
          </p:cNvSpPr>
          <p:nvPr>
            <p:ph type="body" idx="1"/>
          </p:nvPr>
        </p:nvSpPr>
        <p:spPr/>
        <p:txBody>
          <a:bodyPr/>
          <a:lstStyle/>
          <a:p>
            <a:r>
              <a:rPr lang="en-US" dirty="0"/>
              <a:t>Ask: What would it take for the wind to move this block of wood? Do you think it will work?</a:t>
            </a:r>
          </a:p>
          <a:p>
            <a:r>
              <a:rPr lang="en-US" dirty="0"/>
              <a:t>Now you try. Can you blow hard enough?</a:t>
            </a:r>
          </a:p>
        </p:txBody>
      </p:sp>
      <p:sp>
        <p:nvSpPr>
          <p:cNvPr id="4" name="Slide Number Placeholder 3">
            <a:extLst>
              <a:ext uri="{FF2B5EF4-FFF2-40B4-BE49-F238E27FC236}">
                <a16:creationId xmlns:a16="http://schemas.microsoft.com/office/drawing/2014/main" id="{AF352B97-8D7D-0F13-4E43-3278BDF48A16}"/>
              </a:ext>
            </a:extLst>
          </p:cNvPr>
          <p:cNvSpPr>
            <a:spLocks noGrp="1"/>
          </p:cNvSpPr>
          <p:nvPr>
            <p:ph type="sldNum" sz="quarter" idx="5"/>
          </p:nvPr>
        </p:nvSpPr>
        <p:spPr/>
        <p:txBody>
          <a:bodyPr/>
          <a:lstStyle/>
          <a:p>
            <a:fld id="{EE176F46-5038-4077-8728-37C9651A420D}" type="slidenum">
              <a:rPr lang="en-US" smtClean="0"/>
              <a:t>20</a:t>
            </a:fld>
            <a:endParaRPr lang="en-US"/>
          </a:p>
        </p:txBody>
      </p:sp>
    </p:spTree>
    <p:extLst>
      <p:ext uri="{BB962C8B-B14F-4D97-AF65-F5344CB8AC3E}">
        <p14:creationId xmlns:p14="http://schemas.microsoft.com/office/powerpoint/2010/main" val="3814765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would it take for the wind to move this block of wood? Do you think it will work?</a:t>
            </a:r>
          </a:p>
          <a:p>
            <a:r>
              <a:rPr lang="en-US" dirty="0"/>
              <a:t>Now you try. Can you blow hard enough?</a:t>
            </a:r>
          </a:p>
        </p:txBody>
      </p:sp>
      <p:sp>
        <p:nvSpPr>
          <p:cNvPr id="4" name="Slide Number Placeholder 3"/>
          <p:cNvSpPr>
            <a:spLocks noGrp="1"/>
          </p:cNvSpPr>
          <p:nvPr>
            <p:ph type="sldNum" sz="quarter" idx="5"/>
          </p:nvPr>
        </p:nvSpPr>
        <p:spPr/>
        <p:txBody>
          <a:bodyPr/>
          <a:lstStyle/>
          <a:p>
            <a:fld id="{EE176F46-5038-4077-8728-37C9651A420D}" type="slidenum">
              <a:rPr lang="en-US" smtClean="0"/>
              <a:t>21</a:t>
            </a:fld>
            <a:endParaRPr lang="en-US"/>
          </a:p>
        </p:txBody>
      </p:sp>
    </p:spTree>
    <p:extLst>
      <p:ext uri="{BB962C8B-B14F-4D97-AF65-F5344CB8AC3E}">
        <p14:creationId xmlns:p14="http://schemas.microsoft.com/office/powerpoint/2010/main" val="3107918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EB094-1DD8-CD57-B8A5-54E7F354A9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A65A4A-18FE-F5FC-D81C-02E1EA84F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3A764-A9DB-0544-401E-91F7805526F2}"/>
              </a:ext>
            </a:extLst>
          </p:cNvPr>
          <p:cNvSpPr>
            <a:spLocks noGrp="1"/>
          </p:cNvSpPr>
          <p:nvPr>
            <p:ph type="body" idx="1"/>
          </p:nvPr>
        </p:nvSpPr>
        <p:spPr/>
        <p:txBody>
          <a:bodyPr/>
          <a:lstStyle/>
          <a:p>
            <a:r>
              <a:rPr lang="en-US" dirty="0"/>
              <a:t>Ask: What could we change to move the block? Let’s try adding more thrust. Maybe the wind isn’t enough.</a:t>
            </a:r>
          </a:p>
          <a:p>
            <a:r>
              <a:rPr lang="en-US" dirty="0"/>
              <a:t>Now you try pushing it. What do you think it takes more thrust to move the block? (Answer: When you push it, there’s enough thrust to overcome drag.)</a:t>
            </a:r>
          </a:p>
          <a:p>
            <a:r>
              <a:rPr lang="en-US" dirty="0"/>
              <a:t>Ask: How could we get it to move using wind power? (Answer: We could reduce drag.)</a:t>
            </a:r>
          </a:p>
          <a:p>
            <a:r>
              <a:rPr lang="en-US" dirty="0"/>
              <a:t>Let’s try reducing drag. The block is dragging against the floor. How can we reduce the drag?</a:t>
            </a:r>
          </a:p>
        </p:txBody>
      </p:sp>
      <p:sp>
        <p:nvSpPr>
          <p:cNvPr id="4" name="Slide Number Placeholder 3">
            <a:extLst>
              <a:ext uri="{FF2B5EF4-FFF2-40B4-BE49-F238E27FC236}">
                <a16:creationId xmlns:a16="http://schemas.microsoft.com/office/drawing/2014/main" id="{0285FB17-A029-AA3E-13BB-292336C952E4}"/>
              </a:ext>
            </a:extLst>
          </p:cNvPr>
          <p:cNvSpPr>
            <a:spLocks noGrp="1"/>
          </p:cNvSpPr>
          <p:nvPr>
            <p:ph type="sldNum" sz="quarter" idx="5"/>
          </p:nvPr>
        </p:nvSpPr>
        <p:spPr/>
        <p:txBody>
          <a:bodyPr/>
          <a:lstStyle/>
          <a:p>
            <a:fld id="{EE176F46-5038-4077-8728-37C9651A420D}" type="slidenum">
              <a:rPr lang="en-US" smtClean="0"/>
              <a:t>22</a:t>
            </a:fld>
            <a:endParaRPr lang="en-US"/>
          </a:p>
        </p:txBody>
      </p:sp>
    </p:spTree>
    <p:extLst>
      <p:ext uri="{BB962C8B-B14F-4D97-AF65-F5344CB8AC3E}">
        <p14:creationId xmlns:p14="http://schemas.microsoft.com/office/powerpoint/2010/main" val="3081628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FB274-AB5B-8503-8C2E-8C63370ED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2F114-A763-1128-82CE-C57B7D3E4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2B96DF-4880-AB91-0C8A-A0A774AB6C42}"/>
              </a:ext>
            </a:extLst>
          </p:cNvPr>
          <p:cNvSpPr>
            <a:spLocks noGrp="1"/>
          </p:cNvSpPr>
          <p:nvPr>
            <p:ph type="body" idx="1"/>
          </p:nvPr>
        </p:nvSpPr>
        <p:spPr/>
        <p:txBody>
          <a:bodyPr/>
          <a:lstStyle/>
          <a:p>
            <a:r>
              <a:rPr lang="en-US" dirty="0"/>
              <a:t>Ask: Do you think these straws will reduce drag enough for the wind to move the block?</a:t>
            </a:r>
          </a:p>
          <a:p>
            <a:r>
              <a:rPr lang="en-US" dirty="0"/>
              <a:t>Now you try it.</a:t>
            </a:r>
          </a:p>
        </p:txBody>
      </p:sp>
      <p:sp>
        <p:nvSpPr>
          <p:cNvPr id="4" name="Slide Number Placeholder 3">
            <a:extLst>
              <a:ext uri="{FF2B5EF4-FFF2-40B4-BE49-F238E27FC236}">
                <a16:creationId xmlns:a16="http://schemas.microsoft.com/office/drawing/2014/main" id="{C2845F66-880E-E50A-6C33-05C633701F36}"/>
              </a:ext>
            </a:extLst>
          </p:cNvPr>
          <p:cNvSpPr>
            <a:spLocks noGrp="1"/>
          </p:cNvSpPr>
          <p:nvPr>
            <p:ph type="sldNum" sz="quarter" idx="5"/>
          </p:nvPr>
        </p:nvSpPr>
        <p:spPr/>
        <p:txBody>
          <a:bodyPr/>
          <a:lstStyle/>
          <a:p>
            <a:fld id="{EE176F46-5038-4077-8728-37C9651A420D}" type="slidenum">
              <a:rPr lang="en-US" smtClean="0"/>
              <a:t>23</a:t>
            </a:fld>
            <a:endParaRPr lang="en-US"/>
          </a:p>
        </p:txBody>
      </p:sp>
    </p:spTree>
    <p:extLst>
      <p:ext uri="{BB962C8B-B14F-4D97-AF65-F5344CB8AC3E}">
        <p14:creationId xmlns:p14="http://schemas.microsoft.com/office/powerpoint/2010/main" val="25487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9CFC8-77B9-2E73-25DC-E8AED3F10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681EF-78CF-474F-BC7F-DB033697F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FD9F4-176F-AD0A-D354-EF79E13949C2}"/>
              </a:ext>
            </a:extLst>
          </p:cNvPr>
          <p:cNvSpPr>
            <a:spLocks noGrp="1"/>
          </p:cNvSpPr>
          <p:nvPr>
            <p:ph type="body" idx="1"/>
          </p:nvPr>
        </p:nvSpPr>
        <p:spPr/>
        <p:txBody>
          <a:bodyPr/>
          <a:lstStyle/>
          <a:p>
            <a:r>
              <a:rPr lang="en-US" dirty="0"/>
              <a:t>Ask: What do you think will happen if we reduce drag AND increase thrust?</a:t>
            </a:r>
          </a:p>
          <a:p>
            <a:r>
              <a:rPr lang="en-US" dirty="0"/>
              <a:t>Now you try it.</a:t>
            </a:r>
          </a:p>
        </p:txBody>
      </p:sp>
      <p:sp>
        <p:nvSpPr>
          <p:cNvPr id="4" name="Slide Number Placeholder 3">
            <a:extLst>
              <a:ext uri="{FF2B5EF4-FFF2-40B4-BE49-F238E27FC236}">
                <a16:creationId xmlns:a16="http://schemas.microsoft.com/office/drawing/2014/main" id="{5FE9CA69-1894-55C3-560B-1B8F63B03A1A}"/>
              </a:ext>
            </a:extLst>
          </p:cNvPr>
          <p:cNvSpPr>
            <a:spLocks noGrp="1"/>
          </p:cNvSpPr>
          <p:nvPr>
            <p:ph type="sldNum" sz="quarter" idx="5"/>
          </p:nvPr>
        </p:nvSpPr>
        <p:spPr/>
        <p:txBody>
          <a:bodyPr/>
          <a:lstStyle/>
          <a:p>
            <a:fld id="{EE176F46-5038-4077-8728-37C9651A420D}" type="slidenum">
              <a:rPr lang="en-US" smtClean="0"/>
              <a:t>24</a:t>
            </a:fld>
            <a:endParaRPr lang="en-US"/>
          </a:p>
        </p:txBody>
      </p:sp>
    </p:spTree>
    <p:extLst>
      <p:ext uri="{BB962C8B-B14F-4D97-AF65-F5344CB8AC3E}">
        <p14:creationId xmlns:p14="http://schemas.microsoft.com/office/powerpoint/2010/main" val="1887230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could we do to really capture the wind’s energy for thrust? (Answer: Add a sail.)</a:t>
            </a:r>
          </a:p>
        </p:txBody>
      </p:sp>
      <p:sp>
        <p:nvSpPr>
          <p:cNvPr id="4" name="Slide Number Placeholder 3"/>
          <p:cNvSpPr>
            <a:spLocks noGrp="1"/>
          </p:cNvSpPr>
          <p:nvPr>
            <p:ph type="sldNum" sz="quarter" idx="5"/>
          </p:nvPr>
        </p:nvSpPr>
        <p:spPr/>
        <p:txBody>
          <a:bodyPr/>
          <a:lstStyle/>
          <a:p>
            <a:fld id="{EE176F46-5038-4077-8728-37C9651A420D}" type="slidenum">
              <a:rPr lang="en-US" smtClean="0"/>
              <a:t>25</a:t>
            </a:fld>
            <a:endParaRPr lang="en-US"/>
          </a:p>
        </p:txBody>
      </p:sp>
    </p:spTree>
    <p:extLst>
      <p:ext uri="{BB962C8B-B14F-4D97-AF65-F5344CB8AC3E}">
        <p14:creationId xmlns:p14="http://schemas.microsoft.com/office/powerpoint/2010/main" val="1693573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three sheets of paper, one flat, one with a short sail, and one with a taller sail. Ask: Which sail do you think will work best? Demonstrate by blowing on the three sails.</a:t>
            </a:r>
          </a:p>
          <a:p>
            <a:r>
              <a:rPr lang="en-US" dirty="0"/>
              <a:t>The flat paper doesn’t really have a sail, so it can’t capture the wind’s energy for thrust. It also has the most drag.</a:t>
            </a:r>
          </a:p>
        </p:txBody>
      </p:sp>
      <p:sp>
        <p:nvSpPr>
          <p:cNvPr id="4" name="Slide Number Placeholder 3"/>
          <p:cNvSpPr>
            <a:spLocks noGrp="1"/>
          </p:cNvSpPr>
          <p:nvPr>
            <p:ph type="sldNum" sz="quarter" idx="5"/>
          </p:nvPr>
        </p:nvSpPr>
        <p:spPr/>
        <p:txBody>
          <a:bodyPr/>
          <a:lstStyle/>
          <a:p>
            <a:fld id="{EE176F46-5038-4077-8728-37C9651A420D}" type="slidenum">
              <a:rPr lang="en-US" smtClean="0"/>
              <a:t>26</a:t>
            </a:fld>
            <a:endParaRPr lang="en-US"/>
          </a:p>
        </p:txBody>
      </p:sp>
    </p:spTree>
    <p:extLst>
      <p:ext uri="{BB962C8B-B14F-4D97-AF65-F5344CB8AC3E}">
        <p14:creationId xmlns:p14="http://schemas.microsoft.com/office/powerpoint/2010/main" val="88573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D5324-6695-5F6C-EDA3-8A628195A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F6D239-000F-1014-287C-219CD35D3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94EFA-B826-EC8D-57B2-9F2FF77D195C}"/>
              </a:ext>
            </a:extLst>
          </p:cNvPr>
          <p:cNvSpPr>
            <a:spLocks noGrp="1"/>
          </p:cNvSpPr>
          <p:nvPr>
            <p:ph type="body" idx="1"/>
          </p:nvPr>
        </p:nvSpPr>
        <p:spPr/>
        <p:txBody>
          <a:bodyPr/>
          <a:lstStyle/>
          <a:p>
            <a:r>
              <a:rPr lang="en-US" dirty="0"/>
              <a:t>Show three sheets of paper, one flat, one with a short sail, and one with a taller sail. Ask: Which sail do you think will work best? Demonstrate by blowing on the three sails.</a:t>
            </a:r>
          </a:p>
          <a:p>
            <a:r>
              <a:rPr lang="en-US" dirty="0"/>
              <a:t>The short sail captures some of the wind’s energy for thrust, and it has less drag against the floor.</a:t>
            </a:r>
          </a:p>
        </p:txBody>
      </p:sp>
      <p:sp>
        <p:nvSpPr>
          <p:cNvPr id="4" name="Slide Number Placeholder 3">
            <a:extLst>
              <a:ext uri="{FF2B5EF4-FFF2-40B4-BE49-F238E27FC236}">
                <a16:creationId xmlns:a16="http://schemas.microsoft.com/office/drawing/2014/main" id="{34042B85-1BC8-A3D5-3E17-31C9A094ABB4}"/>
              </a:ext>
            </a:extLst>
          </p:cNvPr>
          <p:cNvSpPr>
            <a:spLocks noGrp="1"/>
          </p:cNvSpPr>
          <p:nvPr>
            <p:ph type="sldNum" sz="quarter" idx="5"/>
          </p:nvPr>
        </p:nvSpPr>
        <p:spPr/>
        <p:txBody>
          <a:bodyPr/>
          <a:lstStyle/>
          <a:p>
            <a:fld id="{EE176F46-5038-4077-8728-37C9651A420D}" type="slidenum">
              <a:rPr lang="en-US" smtClean="0"/>
              <a:t>27</a:t>
            </a:fld>
            <a:endParaRPr lang="en-US"/>
          </a:p>
        </p:txBody>
      </p:sp>
    </p:spTree>
    <p:extLst>
      <p:ext uri="{BB962C8B-B14F-4D97-AF65-F5344CB8AC3E}">
        <p14:creationId xmlns:p14="http://schemas.microsoft.com/office/powerpoint/2010/main" val="189716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89192-189D-2B0B-2D8E-FA15210B5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61CEB-9725-D486-F071-42129903A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6B0C7-1F8E-5435-0A91-03B458E51D6A}"/>
              </a:ext>
            </a:extLst>
          </p:cNvPr>
          <p:cNvSpPr>
            <a:spLocks noGrp="1"/>
          </p:cNvSpPr>
          <p:nvPr>
            <p:ph type="body" idx="1"/>
          </p:nvPr>
        </p:nvSpPr>
        <p:spPr/>
        <p:txBody>
          <a:bodyPr/>
          <a:lstStyle/>
          <a:p>
            <a:r>
              <a:rPr lang="en-US" dirty="0"/>
              <a:t>Show three sheets of paper, one flat, one with a short sail, and one with a taller sail. Ask: Which sail do you think will work best? Demonstrate by blowing on the three sails.</a:t>
            </a:r>
          </a:p>
          <a:p>
            <a:r>
              <a:rPr lang="en-US" dirty="0"/>
              <a:t>The tall sail captures even more of the wind’s energy for thrust, and has the least drag against the floor.</a:t>
            </a:r>
          </a:p>
          <a:p>
            <a:endParaRPr lang="en-US" dirty="0"/>
          </a:p>
        </p:txBody>
      </p:sp>
      <p:sp>
        <p:nvSpPr>
          <p:cNvPr id="4" name="Slide Number Placeholder 3">
            <a:extLst>
              <a:ext uri="{FF2B5EF4-FFF2-40B4-BE49-F238E27FC236}">
                <a16:creationId xmlns:a16="http://schemas.microsoft.com/office/drawing/2014/main" id="{149A4761-AD26-E704-6B92-939B20D61BDF}"/>
              </a:ext>
            </a:extLst>
          </p:cNvPr>
          <p:cNvSpPr>
            <a:spLocks noGrp="1"/>
          </p:cNvSpPr>
          <p:nvPr>
            <p:ph type="sldNum" sz="quarter" idx="5"/>
          </p:nvPr>
        </p:nvSpPr>
        <p:spPr/>
        <p:txBody>
          <a:bodyPr/>
          <a:lstStyle/>
          <a:p>
            <a:fld id="{EE176F46-5038-4077-8728-37C9651A420D}" type="slidenum">
              <a:rPr lang="en-US" smtClean="0"/>
              <a:t>28</a:t>
            </a:fld>
            <a:endParaRPr lang="en-US"/>
          </a:p>
        </p:txBody>
      </p:sp>
    </p:spTree>
    <p:extLst>
      <p:ext uri="{BB962C8B-B14F-4D97-AF65-F5344CB8AC3E}">
        <p14:creationId xmlns:p14="http://schemas.microsoft.com/office/powerpoint/2010/main" val="12128176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kinds of vehicles are powered by the wind?</a:t>
            </a:r>
          </a:p>
        </p:txBody>
      </p:sp>
      <p:sp>
        <p:nvSpPr>
          <p:cNvPr id="4" name="Slide Number Placeholder 3"/>
          <p:cNvSpPr>
            <a:spLocks noGrp="1"/>
          </p:cNvSpPr>
          <p:nvPr>
            <p:ph type="sldNum" sz="quarter" idx="5"/>
          </p:nvPr>
        </p:nvSpPr>
        <p:spPr/>
        <p:txBody>
          <a:bodyPr/>
          <a:lstStyle/>
          <a:p>
            <a:fld id="{EE176F46-5038-4077-8728-37C9651A420D}" type="slidenum">
              <a:rPr lang="en-US" smtClean="0"/>
              <a:t>29</a:t>
            </a:fld>
            <a:endParaRPr lang="en-US"/>
          </a:p>
        </p:txBody>
      </p:sp>
    </p:spTree>
    <p:extLst>
      <p:ext uri="{BB962C8B-B14F-4D97-AF65-F5344CB8AC3E}">
        <p14:creationId xmlns:p14="http://schemas.microsoft.com/office/powerpoint/2010/main" val="39570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CC68D-E02E-1F16-42BB-87E82353D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88394-FC49-1E16-10C6-FD7865372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48EA9-55DF-8A9D-78BD-9F75E57F9289}"/>
              </a:ext>
            </a:extLst>
          </p:cNvPr>
          <p:cNvSpPr>
            <a:spLocks noGrp="1"/>
          </p:cNvSpPr>
          <p:nvPr>
            <p:ph type="body" idx="1"/>
          </p:nvPr>
        </p:nvSpPr>
        <p:spPr/>
        <p:txBody>
          <a:bodyPr/>
          <a:lstStyle/>
          <a:p>
            <a:r>
              <a:rPr lang="en-US" dirty="0"/>
              <a:t>Ask: Did we list the same things?</a:t>
            </a:r>
          </a:p>
        </p:txBody>
      </p:sp>
      <p:sp>
        <p:nvSpPr>
          <p:cNvPr id="4" name="Slide Number Placeholder 3">
            <a:extLst>
              <a:ext uri="{FF2B5EF4-FFF2-40B4-BE49-F238E27FC236}">
                <a16:creationId xmlns:a16="http://schemas.microsoft.com/office/drawing/2014/main" id="{1D1804DE-73D2-788A-6B63-B41F54752A50}"/>
              </a:ext>
            </a:extLst>
          </p:cNvPr>
          <p:cNvSpPr>
            <a:spLocks noGrp="1"/>
          </p:cNvSpPr>
          <p:nvPr>
            <p:ph type="sldNum" sz="quarter" idx="5"/>
          </p:nvPr>
        </p:nvSpPr>
        <p:spPr/>
        <p:txBody>
          <a:bodyPr/>
          <a:lstStyle/>
          <a:p>
            <a:fld id="{EE176F46-5038-4077-8728-37C9651A420D}" type="slidenum">
              <a:rPr lang="en-US" smtClean="0"/>
              <a:t>3</a:t>
            </a:fld>
            <a:endParaRPr lang="en-US"/>
          </a:p>
        </p:txBody>
      </p:sp>
    </p:spTree>
    <p:extLst>
      <p:ext uri="{BB962C8B-B14F-4D97-AF65-F5344CB8AC3E}">
        <p14:creationId xmlns:p14="http://schemas.microsoft.com/office/powerpoint/2010/main" val="834189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C41AF-535E-732A-927F-9D0E166E38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DFA8C-5A1F-CBB2-1C68-A67F7BE0F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ADA777-4BD0-7C28-E0F2-FCDE5F67CBB0}"/>
              </a:ext>
            </a:extLst>
          </p:cNvPr>
          <p:cNvSpPr>
            <a:spLocks noGrp="1"/>
          </p:cNvSpPr>
          <p:nvPr>
            <p:ph type="body" idx="1"/>
          </p:nvPr>
        </p:nvSpPr>
        <p:spPr/>
        <p:txBody>
          <a:bodyPr/>
          <a:lstStyle/>
          <a:p>
            <a:r>
              <a:rPr lang="en-US" dirty="0"/>
              <a:t>Ask: What kinds of vehicles are powered by the wind?</a:t>
            </a:r>
          </a:p>
        </p:txBody>
      </p:sp>
      <p:sp>
        <p:nvSpPr>
          <p:cNvPr id="4" name="Slide Number Placeholder 3">
            <a:extLst>
              <a:ext uri="{FF2B5EF4-FFF2-40B4-BE49-F238E27FC236}">
                <a16:creationId xmlns:a16="http://schemas.microsoft.com/office/drawing/2014/main" id="{CF33192A-BB18-5BA8-638A-3300B78691C9}"/>
              </a:ext>
            </a:extLst>
          </p:cNvPr>
          <p:cNvSpPr>
            <a:spLocks noGrp="1"/>
          </p:cNvSpPr>
          <p:nvPr>
            <p:ph type="sldNum" sz="quarter" idx="5"/>
          </p:nvPr>
        </p:nvSpPr>
        <p:spPr/>
        <p:txBody>
          <a:bodyPr/>
          <a:lstStyle/>
          <a:p>
            <a:fld id="{EE176F46-5038-4077-8728-37C9651A420D}" type="slidenum">
              <a:rPr lang="en-US" smtClean="0"/>
              <a:t>30</a:t>
            </a:fld>
            <a:endParaRPr lang="en-US"/>
          </a:p>
        </p:txBody>
      </p:sp>
    </p:spTree>
    <p:extLst>
      <p:ext uri="{BB962C8B-B14F-4D97-AF65-F5344CB8AC3E}">
        <p14:creationId xmlns:p14="http://schemas.microsoft.com/office/powerpoint/2010/main" val="1911540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B3CBC-5ABC-7878-90DE-0CEED1008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BD640-4485-2AF3-4A68-F976C1919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AF70C-1F99-44E3-22E3-87EAA31C5645}"/>
              </a:ext>
            </a:extLst>
          </p:cNvPr>
          <p:cNvSpPr>
            <a:spLocks noGrp="1"/>
          </p:cNvSpPr>
          <p:nvPr>
            <p:ph type="body" idx="1"/>
          </p:nvPr>
        </p:nvSpPr>
        <p:spPr/>
        <p:txBody>
          <a:bodyPr/>
          <a:lstStyle/>
          <a:p>
            <a:pPr defTabSz="966529"/>
            <a:r>
              <a:rPr lang="en-US" dirty="0"/>
              <a:t>Land sailing and sailboat racing both use wind to power the racers and competitive sports. Engineers understand how to harness the wind and reduce drag to get the most energy (thrust) out of the wind’s energy. </a:t>
            </a:r>
          </a:p>
        </p:txBody>
      </p:sp>
      <p:sp>
        <p:nvSpPr>
          <p:cNvPr id="4" name="Slide Number Placeholder 3">
            <a:extLst>
              <a:ext uri="{FF2B5EF4-FFF2-40B4-BE49-F238E27FC236}">
                <a16:creationId xmlns:a16="http://schemas.microsoft.com/office/drawing/2014/main" id="{F66F66A4-9846-647C-5724-649A53A39148}"/>
              </a:ext>
            </a:extLst>
          </p:cNvPr>
          <p:cNvSpPr>
            <a:spLocks noGrp="1"/>
          </p:cNvSpPr>
          <p:nvPr>
            <p:ph type="sldNum" sz="quarter" idx="5"/>
          </p:nvPr>
        </p:nvSpPr>
        <p:spPr/>
        <p:txBody>
          <a:bodyPr/>
          <a:lstStyle/>
          <a:p>
            <a:fld id="{EE176F46-5038-4077-8728-37C9651A420D}" type="slidenum">
              <a:rPr lang="en-US" smtClean="0"/>
              <a:t>31</a:t>
            </a:fld>
            <a:endParaRPr lang="en-US"/>
          </a:p>
        </p:txBody>
      </p:sp>
    </p:spTree>
    <p:extLst>
      <p:ext uri="{BB962C8B-B14F-4D97-AF65-F5344CB8AC3E}">
        <p14:creationId xmlns:p14="http://schemas.microsoft.com/office/powerpoint/2010/main" val="19665499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529" rtl="0" eaLnBrk="1" fontAlgn="auto" latinLnBrk="0" hangingPunct="1">
              <a:lnSpc>
                <a:spcPct val="100000"/>
              </a:lnSpc>
              <a:spcBef>
                <a:spcPts val="0"/>
              </a:spcBef>
              <a:spcAft>
                <a:spcPts val="0"/>
              </a:spcAft>
              <a:buClrTx/>
              <a:buSzTx/>
              <a:buFontTx/>
              <a:buNone/>
              <a:tabLst/>
              <a:defRPr/>
            </a:pPr>
            <a:r>
              <a:rPr lang="en-US" dirty="0"/>
              <a:t>Today you will be an engineer that builds a wind racer. You need to build a racer that moves across the track using only wind as the source of power. You will get to test your vehicle to see how successfully it races.</a:t>
            </a:r>
          </a:p>
          <a:p>
            <a:pPr defTabSz="966529"/>
            <a:r>
              <a:rPr lang="en-US" dirty="0"/>
              <a:t>STOP on this slide if the group will design their own racers. Help the group consider how they can reduce drag, and how they can capture the wind’s energy. </a:t>
            </a:r>
          </a:p>
          <a:p>
            <a:pPr defTabSz="966529"/>
            <a:r>
              <a:rPr lang="en-US" dirty="0"/>
              <a:t>If they are using the template and following the instructions to build a racer, continue to the next slide </a:t>
            </a:r>
          </a:p>
        </p:txBody>
      </p:sp>
      <p:sp>
        <p:nvSpPr>
          <p:cNvPr id="4" name="Slide Number Placeholder 3"/>
          <p:cNvSpPr>
            <a:spLocks noGrp="1"/>
          </p:cNvSpPr>
          <p:nvPr>
            <p:ph type="sldNum" sz="quarter" idx="5"/>
          </p:nvPr>
        </p:nvSpPr>
        <p:spPr/>
        <p:txBody>
          <a:bodyPr/>
          <a:lstStyle/>
          <a:p>
            <a:fld id="{EE176F46-5038-4077-8728-37C9651A420D}" type="slidenum">
              <a:rPr lang="en-US" smtClean="0"/>
              <a:t>32</a:t>
            </a:fld>
            <a:endParaRPr lang="en-US"/>
          </a:p>
        </p:txBody>
      </p:sp>
    </p:spTree>
    <p:extLst>
      <p:ext uri="{BB962C8B-B14F-4D97-AF65-F5344CB8AC3E}">
        <p14:creationId xmlns:p14="http://schemas.microsoft.com/office/powerpoint/2010/main" val="1630805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is what your wind racer will look like when it’s done.</a:t>
            </a:r>
          </a:p>
        </p:txBody>
      </p:sp>
      <p:sp>
        <p:nvSpPr>
          <p:cNvPr id="4" name="Slide Number Placeholder 3"/>
          <p:cNvSpPr>
            <a:spLocks noGrp="1"/>
          </p:cNvSpPr>
          <p:nvPr>
            <p:ph type="sldNum" sz="quarter" idx="5"/>
          </p:nvPr>
        </p:nvSpPr>
        <p:spPr/>
        <p:txBody>
          <a:bodyPr/>
          <a:lstStyle/>
          <a:p>
            <a:fld id="{EE176F46-5038-4077-8728-37C9651A420D}" type="slidenum">
              <a:rPr lang="en-US" smtClean="0"/>
              <a:t>33</a:t>
            </a:fld>
            <a:endParaRPr lang="en-US"/>
          </a:p>
        </p:txBody>
      </p:sp>
      <p:sp>
        <p:nvSpPr>
          <p:cNvPr id="5" name="Slide Image Placeholder 4">
            <a:extLst>
              <a:ext uri="{FF2B5EF4-FFF2-40B4-BE49-F238E27FC236}">
                <a16:creationId xmlns:a16="http://schemas.microsoft.com/office/drawing/2014/main" id="{5A2ED17F-585B-00AF-C941-0FC9B832A527}"/>
              </a:ext>
            </a:extLst>
          </p:cNvPr>
          <p:cNvSpPr>
            <a:spLocks noGrp="1" noRot="1" noChangeAspect="1"/>
          </p:cNvSpPr>
          <p:nvPr>
            <p:ph type="sldImg"/>
          </p:nvPr>
        </p:nvSpPr>
        <p:spPr/>
      </p:sp>
    </p:spTree>
    <p:extLst>
      <p:ext uri="{BB962C8B-B14F-4D97-AF65-F5344CB8AC3E}">
        <p14:creationId xmlns:p14="http://schemas.microsoft.com/office/powerpoint/2010/main" val="2294536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AB10F-9AE8-BE29-CEF1-E022F0CE0673}"/>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982E665B-797B-9D34-E9C1-491EC72BA37E}"/>
              </a:ext>
            </a:extLst>
          </p:cNvPr>
          <p:cNvSpPr>
            <a:spLocks noGrp="1"/>
          </p:cNvSpPr>
          <p:nvPr>
            <p:ph type="body" idx="1"/>
          </p:nvPr>
        </p:nvSpPr>
        <p:spPr/>
        <p:txBody>
          <a:bodyPr/>
          <a:lstStyle/>
          <a:p>
            <a:r>
              <a:rPr lang="en-US" dirty="0"/>
              <a:t>Cut a 2 inch piece off the straw.</a:t>
            </a:r>
          </a:p>
        </p:txBody>
      </p:sp>
      <p:sp>
        <p:nvSpPr>
          <p:cNvPr id="4" name="Slide Number Placeholder 3">
            <a:extLst>
              <a:ext uri="{FF2B5EF4-FFF2-40B4-BE49-F238E27FC236}">
                <a16:creationId xmlns:a16="http://schemas.microsoft.com/office/drawing/2014/main" id="{FEC11F9D-2CB1-8B24-EBC8-FB9C0083672A}"/>
              </a:ext>
            </a:extLst>
          </p:cNvPr>
          <p:cNvSpPr>
            <a:spLocks noGrp="1"/>
          </p:cNvSpPr>
          <p:nvPr>
            <p:ph type="sldNum" sz="quarter" idx="5"/>
          </p:nvPr>
        </p:nvSpPr>
        <p:spPr/>
        <p:txBody>
          <a:bodyPr/>
          <a:lstStyle/>
          <a:p>
            <a:fld id="{EE176F46-5038-4077-8728-37C9651A420D}" type="slidenum">
              <a:rPr lang="en-US" smtClean="0"/>
              <a:t>34</a:t>
            </a:fld>
            <a:endParaRPr lang="en-US"/>
          </a:p>
        </p:txBody>
      </p:sp>
      <p:sp>
        <p:nvSpPr>
          <p:cNvPr id="5" name="Slide Image Placeholder 4">
            <a:extLst>
              <a:ext uri="{FF2B5EF4-FFF2-40B4-BE49-F238E27FC236}">
                <a16:creationId xmlns:a16="http://schemas.microsoft.com/office/drawing/2014/main" id="{AB2645ED-7BB7-DDBC-02D3-C569547440F9}"/>
              </a:ext>
            </a:extLst>
          </p:cNvPr>
          <p:cNvSpPr>
            <a:spLocks noGrp="1" noRot="1" noChangeAspect="1"/>
          </p:cNvSpPr>
          <p:nvPr>
            <p:ph type="sldImg"/>
          </p:nvPr>
        </p:nvSpPr>
        <p:spPr/>
      </p:sp>
    </p:spTree>
    <p:extLst>
      <p:ext uri="{BB962C8B-B14F-4D97-AF65-F5344CB8AC3E}">
        <p14:creationId xmlns:p14="http://schemas.microsoft.com/office/powerpoint/2010/main" val="204159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120D4-3730-0AD4-FB8D-175E941DE02D}"/>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61773D53-5F97-F0E2-60A7-8D2DC11011D6}"/>
              </a:ext>
            </a:extLst>
          </p:cNvPr>
          <p:cNvSpPr>
            <a:spLocks noGrp="1"/>
          </p:cNvSpPr>
          <p:nvPr>
            <p:ph type="body" idx="1"/>
          </p:nvPr>
        </p:nvSpPr>
        <p:spPr/>
        <p:txBody>
          <a:bodyPr/>
          <a:lstStyle/>
          <a:p>
            <a:r>
              <a:rPr lang="en-US" dirty="0"/>
              <a:t>Fold 1</a:t>
            </a:r>
          </a:p>
        </p:txBody>
      </p:sp>
      <p:sp>
        <p:nvSpPr>
          <p:cNvPr id="4" name="Slide Number Placeholder 3">
            <a:extLst>
              <a:ext uri="{FF2B5EF4-FFF2-40B4-BE49-F238E27FC236}">
                <a16:creationId xmlns:a16="http://schemas.microsoft.com/office/drawing/2014/main" id="{BB3B2630-D837-5F9D-9578-D16087F8636D}"/>
              </a:ext>
            </a:extLst>
          </p:cNvPr>
          <p:cNvSpPr>
            <a:spLocks noGrp="1"/>
          </p:cNvSpPr>
          <p:nvPr>
            <p:ph type="sldNum" sz="quarter" idx="5"/>
          </p:nvPr>
        </p:nvSpPr>
        <p:spPr/>
        <p:txBody>
          <a:bodyPr/>
          <a:lstStyle/>
          <a:p>
            <a:fld id="{EE176F46-5038-4077-8728-37C9651A420D}" type="slidenum">
              <a:rPr lang="en-US" smtClean="0"/>
              <a:t>35</a:t>
            </a:fld>
            <a:endParaRPr lang="en-US"/>
          </a:p>
        </p:txBody>
      </p:sp>
      <p:sp>
        <p:nvSpPr>
          <p:cNvPr id="5" name="Slide Image Placeholder 4">
            <a:extLst>
              <a:ext uri="{FF2B5EF4-FFF2-40B4-BE49-F238E27FC236}">
                <a16:creationId xmlns:a16="http://schemas.microsoft.com/office/drawing/2014/main" id="{1950B6D2-9723-ED24-97E7-5586B9C226ED}"/>
              </a:ext>
            </a:extLst>
          </p:cNvPr>
          <p:cNvSpPr>
            <a:spLocks noGrp="1" noRot="1" noChangeAspect="1"/>
          </p:cNvSpPr>
          <p:nvPr>
            <p:ph type="sldImg"/>
          </p:nvPr>
        </p:nvSpPr>
        <p:spPr/>
      </p:sp>
    </p:spTree>
    <p:extLst>
      <p:ext uri="{BB962C8B-B14F-4D97-AF65-F5344CB8AC3E}">
        <p14:creationId xmlns:p14="http://schemas.microsoft.com/office/powerpoint/2010/main" val="3575567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77600-8715-C9AD-357B-6D4DF24EE832}"/>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D2D0030C-68E4-E8AC-0861-195D911296A1}"/>
              </a:ext>
            </a:extLst>
          </p:cNvPr>
          <p:cNvSpPr>
            <a:spLocks noGrp="1"/>
          </p:cNvSpPr>
          <p:nvPr>
            <p:ph type="body" idx="1"/>
          </p:nvPr>
        </p:nvSpPr>
        <p:spPr/>
        <p:txBody>
          <a:bodyPr/>
          <a:lstStyle/>
          <a:p>
            <a:r>
              <a:rPr lang="en-US" dirty="0"/>
              <a:t>Fold 2</a:t>
            </a:r>
          </a:p>
        </p:txBody>
      </p:sp>
      <p:sp>
        <p:nvSpPr>
          <p:cNvPr id="4" name="Slide Number Placeholder 3">
            <a:extLst>
              <a:ext uri="{FF2B5EF4-FFF2-40B4-BE49-F238E27FC236}">
                <a16:creationId xmlns:a16="http://schemas.microsoft.com/office/drawing/2014/main" id="{3A32BE0B-6AAD-88BF-EE69-20F798DF4EAC}"/>
              </a:ext>
            </a:extLst>
          </p:cNvPr>
          <p:cNvSpPr>
            <a:spLocks noGrp="1"/>
          </p:cNvSpPr>
          <p:nvPr>
            <p:ph type="sldNum" sz="quarter" idx="5"/>
          </p:nvPr>
        </p:nvSpPr>
        <p:spPr/>
        <p:txBody>
          <a:bodyPr/>
          <a:lstStyle/>
          <a:p>
            <a:fld id="{EE176F46-5038-4077-8728-37C9651A420D}" type="slidenum">
              <a:rPr lang="en-US" smtClean="0"/>
              <a:t>36</a:t>
            </a:fld>
            <a:endParaRPr lang="en-US"/>
          </a:p>
        </p:txBody>
      </p:sp>
      <p:sp>
        <p:nvSpPr>
          <p:cNvPr id="5" name="Slide Image Placeholder 4">
            <a:extLst>
              <a:ext uri="{FF2B5EF4-FFF2-40B4-BE49-F238E27FC236}">
                <a16:creationId xmlns:a16="http://schemas.microsoft.com/office/drawing/2014/main" id="{D06CF532-C3A4-1324-225F-85DDBCCB2392}"/>
              </a:ext>
            </a:extLst>
          </p:cNvPr>
          <p:cNvSpPr>
            <a:spLocks noGrp="1" noRot="1" noChangeAspect="1"/>
          </p:cNvSpPr>
          <p:nvPr>
            <p:ph type="sldImg"/>
          </p:nvPr>
        </p:nvSpPr>
        <p:spPr/>
      </p:sp>
    </p:spTree>
    <p:extLst>
      <p:ext uri="{BB962C8B-B14F-4D97-AF65-F5344CB8AC3E}">
        <p14:creationId xmlns:p14="http://schemas.microsoft.com/office/powerpoint/2010/main" val="6482418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7C9A-72B3-DC53-C0DB-C8B0398BF3C3}"/>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B1C59F2B-EDCB-68ED-067B-B502F7EAFB9C}"/>
              </a:ext>
            </a:extLst>
          </p:cNvPr>
          <p:cNvSpPr>
            <a:spLocks noGrp="1"/>
          </p:cNvSpPr>
          <p:nvPr>
            <p:ph type="body" idx="1"/>
          </p:nvPr>
        </p:nvSpPr>
        <p:spPr/>
        <p:txBody>
          <a:bodyPr/>
          <a:lstStyle/>
          <a:p>
            <a:r>
              <a:rPr lang="en-US" dirty="0"/>
              <a:t>After step 3, it should look like this.</a:t>
            </a:r>
          </a:p>
        </p:txBody>
      </p:sp>
      <p:sp>
        <p:nvSpPr>
          <p:cNvPr id="4" name="Slide Number Placeholder 3">
            <a:extLst>
              <a:ext uri="{FF2B5EF4-FFF2-40B4-BE49-F238E27FC236}">
                <a16:creationId xmlns:a16="http://schemas.microsoft.com/office/drawing/2014/main" id="{9865A156-EDD8-96F5-4B54-35CEC1ACEA0E}"/>
              </a:ext>
            </a:extLst>
          </p:cNvPr>
          <p:cNvSpPr>
            <a:spLocks noGrp="1"/>
          </p:cNvSpPr>
          <p:nvPr>
            <p:ph type="sldNum" sz="quarter" idx="5"/>
          </p:nvPr>
        </p:nvSpPr>
        <p:spPr/>
        <p:txBody>
          <a:bodyPr/>
          <a:lstStyle/>
          <a:p>
            <a:fld id="{EE176F46-5038-4077-8728-37C9651A420D}" type="slidenum">
              <a:rPr lang="en-US" smtClean="0"/>
              <a:t>37</a:t>
            </a:fld>
            <a:endParaRPr lang="en-US"/>
          </a:p>
        </p:txBody>
      </p:sp>
      <p:sp>
        <p:nvSpPr>
          <p:cNvPr id="5" name="Slide Image Placeholder 4">
            <a:extLst>
              <a:ext uri="{FF2B5EF4-FFF2-40B4-BE49-F238E27FC236}">
                <a16:creationId xmlns:a16="http://schemas.microsoft.com/office/drawing/2014/main" id="{B3A58DF2-B3F3-6931-8B2E-6DBD649FADE4}"/>
              </a:ext>
            </a:extLst>
          </p:cNvPr>
          <p:cNvSpPr>
            <a:spLocks noGrp="1" noRot="1" noChangeAspect="1"/>
          </p:cNvSpPr>
          <p:nvPr>
            <p:ph type="sldImg"/>
          </p:nvPr>
        </p:nvSpPr>
        <p:spPr/>
      </p:sp>
    </p:spTree>
    <p:extLst>
      <p:ext uri="{BB962C8B-B14F-4D97-AF65-F5344CB8AC3E}">
        <p14:creationId xmlns:p14="http://schemas.microsoft.com/office/powerpoint/2010/main" val="2816696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A81B2-17C2-71E4-1DA3-238EB6596BE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FA3ED1AA-DC7D-614D-E809-2AB8B98650C0}"/>
              </a:ext>
            </a:extLst>
          </p:cNvPr>
          <p:cNvSpPr>
            <a:spLocks noGrp="1"/>
          </p:cNvSpPr>
          <p:nvPr>
            <p:ph type="body" idx="1"/>
          </p:nvPr>
        </p:nvSpPr>
        <p:spPr/>
        <p:txBody>
          <a:bodyPr/>
          <a:lstStyle/>
          <a:p>
            <a:r>
              <a:rPr lang="en-US" dirty="0"/>
              <a:t>Punch holes</a:t>
            </a:r>
          </a:p>
        </p:txBody>
      </p:sp>
      <p:sp>
        <p:nvSpPr>
          <p:cNvPr id="4" name="Slide Number Placeholder 3">
            <a:extLst>
              <a:ext uri="{FF2B5EF4-FFF2-40B4-BE49-F238E27FC236}">
                <a16:creationId xmlns:a16="http://schemas.microsoft.com/office/drawing/2014/main" id="{9628C1A3-2C4F-E33C-25CA-6E7C1BB65C91}"/>
              </a:ext>
            </a:extLst>
          </p:cNvPr>
          <p:cNvSpPr>
            <a:spLocks noGrp="1"/>
          </p:cNvSpPr>
          <p:nvPr>
            <p:ph type="sldNum" sz="quarter" idx="5"/>
          </p:nvPr>
        </p:nvSpPr>
        <p:spPr/>
        <p:txBody>
          <a:bodyPr/>
          <a:lstStyle/>
          <a:p>
            <a:fld id="{EE176F46-5038-4077-8728-37C9651A420D}" type="slidenum">
              <a:rPr lang="en-US" smtClean="0"/>
              <a:t>38</a:t>
            </a:fld>
            <a:endParaRPr lang="en-US"/>
          </a:p>
        </p:txBody>
      </p:sp>
      <p:sp>
        <p:nvSpPr>
          <p:cNvPr id="5" name="Slide Image Placeholder 4">
            <a:extLst>
              <a:ext uri="{FF2B5EF4-FFF2-40B4-BE49-F238E27FC236}">
                <a16:creationId xmlns:a16="http://schemas.microsoft.com/office/drawing/2014/main" id="{696A4E28-9522-9916-9D07-60E554A4C880}"/>
              </a:ext>
            </a:extLst>
          </p:cNvPr>
          <p:cNvSpPr>
            <a:spLocks noGrp="1" noRot="1" noChangeAspect="1"/>
          </p:cNvSpPr>
          <p:nvPr>
            <p:ph type="sldImg"/>
          </p:nvPr>
        </p:nvSpPr>
        <p:spPr/>
      </p:sp>
    </p:spTree>
    <p:extLst>
      <p:ext uri="{BB962C8B-B14F-4D97-AF65-F5344CB8AC3E}">
        <p14:creationId xmlns:p14="http://schemas.microsoft.com/office/powerpoint/2010/main" val="3731517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A6D3A-AEC4-72A7-3946-1C51582B80AC}"/>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2E5F02F1-8D7D-7EE6-4AEE-1F1684E9098C}"/>
              </a:ext>
            </a:extLst>
          </p:cNvPr>
          <p:cNvSpPr>
            <a:spLocks noGrp="1"/>
          </p:cNvSpPr>
          <p:nvPr>
            <p:ph type="body" idx="1"/>
          </p:nvPr>
        </p:nvSpPr>
        <p:spPr/>
        <p:txBody>
          <a:bodyPr/>
          <a:lstStyle/>
          <a:p>
            <a:r>
              <a:rPr lang="en-US" dirty="0"/>
              <a:t>Put a candy on the short straw</a:t>
            </a:r>
          </a:p>
        </p:txBody>
      </p:sp>
      <p:sp>
        <p:nvSpPr>
          <p:cNvPr id="4" name="Slide Number Placeholder 3">
            <a:extLst>
              <a:ext uri="{FF2B5EF4-FFF2-40B4-BE49-F238E27FC236}">
                <a16:creationId xmlns:a16="http://schemas.microsoft.com/office/drawing/2014/main" id="{2F250ACF-5871-D7EF-9846-D5B579503363}"/>
              </a:ext>
            </a:extLst>
          </p:cNvPr>
          <p:cNvSpPr>
            <a:spLocks noGrp="1"/>
          </p:cNvSpPr>
          <p:nvPr>
            <p:ph type="sldNum" sz="quarter" idx="5"/>
          </p:nvPr>
        </p:nvSpPr>
        <p:spPr/>
        <p:txBody>
          <a:bodyPr/>
          <a:lstStyle/>
          <a:p>
            <a:fld id="{EE176F46-5038-4077-8728-37C9651A420D}" type="slidenum">
              <a:rPr lang="en-US" smtClean="0"/>
              <a:t>39</a:t>
            </a:fld>
            <a:endParaRPr lang="en-US"/>
          </a:p>
        </p:txBody>
      </p:sp>
      <p:sp>
        <p:nvSpPr>
          <p:cNvPr id="5" name="Slide Image Placeholder 4">
            <a:extLst>
              <a:ext uri="{FF2B5EF4-FFF2-40B4-BE49-F238E27FC236}">
                <a16:creationId xmlns:a16="http://schemas.microsoft.com/office/drawing/2014/main" id="{2BC4BC73-CC26-A29F-B324-F1470ACDBD5C}"/>
              </a:ext>
            </a:extLst>
          </p:cNvPr>
          <p:cNvSpPr>
            <a:spLocks noGrp="1" noRot="1" noChangeAspect="1"/>
          </p:cNvSpPr>
          <p:nvPr>
            <p:ph type="sldImg"/>
          </p:nvPr>
        </p:nvSpPr>
        <p:spPr/>
      </p:sp>
    </p:spTree>
    <p:extLst>
      <p:ext uri="{BB962C8B-B14F-4D97-AF65-F5344CB8AC3E}">
        <p14:creationId xmlns:p14="http://schemas.microsoft.com/office/powerpoint/2010/main" val="3836547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B1B9D-7FA9-7842-98F4-93584F86F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5CC5F-9D22-F585-910B-3511B176CB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49EF0D-4637-377D-2622-E56BAF098388}"/>
              </a:ext>
            </a:extLst>
          </p:cNvPr>
          <p:cNvSpPr>
            <a:spLocks noGrp="1"/>
          </p:cNvSpPr>
          <p:nvPr>
            <p:ph type="body" idx="1"/>
          </p:nvPr>
        </p:nvSpPr>
        <p:spPr/>
        <p:txBody>
          <a:bodyPr/>
          <a:lstStyle/>
          <a:p>
            <a:r>
              <a:rPr lang="en-US" dirty="0"/>
              <a:t>Ask: Did we list the same things?</a:t>
            </a:r>
          </a:p>
        </p:txBody>
      </p:sp>
      <p:sp>
        <p:nvSpPr>
          <p:cNvPr id="4" name="Slide Number Placeholder 3">
            <a:extLst>
              <a:ext uri="{FF2B5EF4-FFF2-40B4-BE49-F238E27FC236}">
                <a16:creationId xmlns:a16="http://schemas.microsoft.com/office/drawing/2014/main" id="{EB03E407-5A05-0917-435F-A58569D7D8E8}"/>
              </a:ext>
            </a:extLst>
          </p:cNvPr>
          <p:cNvSpPr>
            <a:spLocks noGrp="1"/>
          </p:cNvSpPr>
          <p:nvPr>
            <p:ph type="sldNum" sz="quarter" idx="5"/>
          </p:nvPr>
        </p:nvSpPr>
        <p:spPr/>
        <p:txBody>
          <a:bodyPr/>
          <a:lstStyle/>
          <a:p>
            <a:fld id="{EE176F46-5038-4077-8728-37C9651A420D}" type="slidenum">
              <a:rPr lang="en-US" smtClean="0"/>
              <a:t>4</a:t>
            </a:fld>
            <a:endParaRPr lang="en-US"/>
          </a:p>
        </p:txBody>
      </p:sp>
    </p:spTree>
    <p:extLst>
      <p:ext uri="{BB962C8B-B14F-4D97-AF65-F5344CB8AC3E}">
        <p14:creationId xmlns:p14="http://schemas.microsoft.com/office/powerpoint/2010/main" val="151661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D5CBC-CE3A-43AB-8025-AEA586EA481D}"/>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D6CF01E5-4023-6017-D975-F182AEE1085D}"/>
              </a:ext>
            </a:extLst>
          </p:cNvPr>
          <p:cNvSpPr>
            <a:spLocks noGrp="1"/>
          </p:cNvSpPr>
          <p:nvPr>
            <p:ph type="body" idx="1"/>
          </p:nvPr>
        </p:nvSpPr>
        <p:spPr/>
        <p:txBody>
          <a:bodyPr/>
          <a:lstStyle/>
          <a:p>
            <a:r>
              <a:rPr lang="en-US" dirty="0"/>
              <a:t>Poke the straw through the holes near fold 2. The candy will be inside the folded paper.</a:t>
            </a:r>
          </a:p>
        </p:txBody>
      </p:sp>
      <p:sp>
        <p:nvSpPr>
          <p:cNvPr id="4" name="Slide Number Placeholder 3">
            <a:extLst>
              <a:ext uri="{FF2B5EF4-FFF2-40B4-BE49-F238E27FC236}">
                <a16:creationId xmlns:a16="http://schemas.microsoft.com/office/drawing/2014/main" id="{A2FE950D-1791-4ECA-F88A-F2990CF26556}"/>
              </a:ext>
            </a:extLst>
          </p:cNvPr>
          <p:cNvSpPr>
            <a:spLocks noGrp="1"/>
          </p:cNvSpPr>
          <p:nvPr>
            <p:ph type="sldNum" sz="quarter" idx="5"/>
          </p:nvPr>
        </p:nvSpPr>
        <p:spPr/>
        <p:txBody>
          <a:bodyPr/>
          <a:lstStyle/>
          <a:p>
            <a:fld id="{EE176F46-5038-4077-8728-37C9651A420D}" type="slidenum">
              <a:rPr lang="en-US" smtClean="0"/>
              <a:t>40</a:t>
            </a:fld>
            <a:endParaRPr lang="en-US"/>
          </a:p>
        </p:txBody>
      </p:sp>
      <p:sp>
        <p:nvSpPr>
          <p:cNvPr id="5" name="Slide Image Placeholder 4">
            <a:extLst>
              <a:ext uri="{FF2B5EF4-FFF2-40B4-BE49-F238E27FC236}">
                <a16:creationId xmlns:a16="http://schemas.microsoft.com/office/drawing/2014/main" id="{23C4FB45-B547-7DAB-22D2-4E865FCF98EF}"/>
              </a:ext>
            </a:extLst>
          </p:cNvPr>
          <p:cNvSpPr>
            <a:spLocks noGrp="1" noRot="1" noChangeAspect="1"/>
          </p:cNvSpPr>
          <p:nvPr>
            <p:ph type="sldImg"/>
          </p:nvPr>
        </p:nvSpPr>
        <p:spPr/>
      </p:sp>
    </p:spTree>
    <p:extLst>
      <p:ext uri="{BB962C8B-B14F-4D97-AF65-F5344CB8AC3E}">
        <p14:creationId xmlns:p14="http://schemas.microsoft.com/office/powerpoint/2010/main" val="18491610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6983-34F2-3974-C711-93EBB2ABBBF6}"/>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F7EF78E1-9958-48AE-8ABE-BBA333CE9040}"/>
              </a:ext>
            </a:extLst>
          </p:cNvPr>
          <p:cNvSpPr>
            <a:spLocks noGrp="1"/>
          </p:cNvSpPr>
          <p:nvPr>
            <p:ph type="body" idx="1"/>
          </p:nvPr>
        </p:nvSpPr>
        <p:spPr/>
        <p:txBody>
          <a:bodyPr/>
          <a:lstStyle/>
          <a:p>
            <a:r>
              <a:rPr lang="en-US" dirty="0"/>
              <a:t>Put two candies on the long straw.</a:t>
            </a:r>
          </a:p>
        </p:txBody>
      </p:sp>
      <p:sp>
        <p:nvSpPr>
          <p:cNvPr id="4" name="Slide Number Placeholder 3">
            <a:extLst>
              <a:ext uri="{FF2B5EF4-FFF2-40B4-BE49-F238E27FC236}">
                <a16:creationId xmlns:a16="http://schemas.microsoft.com/office/drawing/2014/main" id="{958B1311-60B5-B584-A8CE-590AA15CC313}"/>
              </a:ext>
            </a:extLst>
          </p:cNvPr>
          <p:cNvSpPr>
            <a:spLocks noGrp="1"/>
          </p:cNvSpPr>
          <p:nvPr>
            <p:ph type="sldNum" sz="quarter" idx="5"/>
          </p:nvPr>
        </p:nvSpPr>
        <p:spPr/>
        <p:txBody>
          <a:bodyPr/>
          <a:lstStyle/>
          <a:p>
            <a:fld id="{EE176F46-5038-4077-8728-37C9651A420D}" type="slidenum">
              <a:rPr lang="en-US" smtClean="0"/>
              <a:t>41</a:t>
            </a:fld>
            <a:endParaRPr lang="en-US"/>
          </a:p>
        </p:txBody>
      </p:sp>
      <p:sp>
        <p:nvSpPr>
          <p:cNvPr id="5" name="Slide Image Placeholder 4">
            <a:extLst>
              <a:ext uri="{FF2B5EF4-FFF2-40B4-BE49-F238E27FC236}">
                <a16:creationId xmlns:a16="http://schemas.microsoft.com/office/drawing/2014/main" id="{59E850A3-3368-DE87-E05C-C258998EC204}"/>
              </a:ext>
            </a:extLst>
          </p:cNvPr>
          <p:cNvSpPr>
            <a:spLocks noGrp="1" noRot="1" noChangeAspect="1"/>
          </p:cNvSpPr>
          <p:nvPr>
            <p:ph type="sldImg"/>
          </p:nvPr>
        </p:nvSpPr>
        <p:spPr/>
      </p:sp>
    </p:spTree>
    <p:extLst>
      <p:ext uri="{BB962C8B-B14F-4D97-AF65-F5344CB8AC3E}">
        <p14:creationId xmlns:p14="http://schemas.microsoft.com/office/powerpoint/2010/main" val="2905463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3BFBE-3522-5D1B-27F2-05C8827C1E4B}"/>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812D0EBE-197D-85D5-8A0B-F1788AB1ED38}"/>
              </a:ext>
            </a:extLst>
          </p:cNvPr>
          <p:cNvSpPr>
            <a:spLocks noGrp="1"/>
          </p:cNvSpPr>
          <p:nvPr>
            <p:ph type="body" idx="1"/>
          </p:nvPr>
        </p:nvSpPr>
        <p:spPr/>
        <p:txBody>
          <a:bodyPr/>
          <a:lstStyle/>
          <a:p>
            <a:r>
              <a:rPr lang="en-US" dirty="0"/>
              <a:t>Poke the ends of the straw through the two holes away from Fold 2.</a:t>
            </a:r>
          </a:p>
        </p:txBody>
      </p:sp>
      <p:sp>
        <p:nvSpPr>
          <p:cNvPr id="4" name="Slide Number Placeholder 3">
            <a:extLst>
              <a:ext uri="{FF2B5EF4-FFF2-40B4-BE49-F238E27FC236}">
                <a16:creationId xmlns:a16="http://schemas.microsoft.com/office/drawing/2014/main" id="{33B09E58-10F9-3482-0108-B9BF3D98DED7}"/>
              </a:ext>
            </a:extLst>
          </p:cNvPr>
          <p:cNvSpPr>
            <a:spLocks noGrp="1"/>
          </p:cNvSpPr>
          <p:nvPr>
            <p:ph type="sldNum" sz="quarter" idx="5"/>
          </p:nvPr>
        </p:nvSpPr>
        <p:spPr/>
        <p:txBody>
          <a:bodyPr/>
          <a:lstStyle/>
          <a:p>
            <a:fld id="{EE176F46-5038-4077-8728-37C9651A420D}" type="slidenum">
              <a:rPr lang="en-US" smtClean="0"/>
              <a:t>42</a:t>
            </a:fld>
            <a:endParaRPr lang="en-US"/>
          </a:p>
        </p:txBody>
      </p:sp>
      <p:sp>
        <p:nvSpPr>
          <p:cNvPr id="5" name="Slide Image Placeholder 4">
            <a:extLst>
              <a:ext uri="{FF2B5EF4-FFF2-40B4-BE49-F238E27FC236}">
                <a16:creationId xmlns:a16="http://schemas.microsoft.com/office/drawing/2014/main" id="{C4537D27-61D7-CE3C-20CC-D3731127D040}"/>
              </a:ext>
            </a:extLst>
          </p:cNvPr>
          <p:cNvSpPr>
            <a:spLocks noGrp="1" noRot="1" noChangeAspect="1"/>
          </p:cNvSpPr>
          <p:nvPr>
            <p:ph type="sldImg"/>
          </p:nvPr>
        </p:nvSpPr>
        <p:spPr/>
      </p:sp>
    </p:spTree>
    <p:extLst>
      <p:ext uri="{BB962C8B-B14F-4D97-AF65-F5344CB8AC3E}">
        <p14:creationId xmlns:p14="http://schemas.microsoft.com/office/powerpoint/2010/main" val="25344202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15E7B-64D6-4D5A-6F2D-3FF5C0C7CEEE}"/>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C786B6E5-924A-8FFD-3241-009FA30EEEB8}"/>
              </a:ext>
            </a:extLst>
          </p:cNvPr>
          <p:cNvSpPr>
            <a:spLocks noGrp="1"/>
          </p:cNvSpPr>
          <p:nvPr>
            <p:ph type="body" idx="1"/>
          </p:nvPr>
        </p:nvSpPr>
        <p:spPr/>
        <p:txBody>
          <a:bodyPr/>
          <a:lstStyle/>
          <a:p>
            <a:r>
              <a:rPr lang="en-US" dirty="0"/>
              <a:t>This is what the racer will look like when it’s done.</a:t>
            </a:r>
          </a:p>
        </p:txBody>
      </p:sp>
      <p:sp>
        <p:nvSpPr>
          <p:cNvPr id="4" name="Slide Number Placeholder 3">
            <a:extLst>
              <a:ext uri="{FF2B5EF4-FFF2-40B4-BE49-F238E27FC236}">
                <a16:creationId xmlns:a16="http://schemas.microsoft.com/office/drawing/2014/main" id="{FAEE883D-0865-19A0-549E-4CB413EB6231}"/>
              </a:ext>
            </a:extLst>
          </p:cNvPr>
          <p:cNvSpPr>
            <a:spLocks noGrp="1"/>
          </p:cNvSpPr>
          <p:nvPr>
            <p:ph type="sldNum" sz="quarter" idx="5"/>
          </p:nvPr>
        </p:nvSpPr>
        <p:spPr/>
        <p:txBody>
          <a:bodyPr/>
          <a:lstStyle/>
          <a:p>
            <a:fld id="{EE176F46-5038-4077-8728-37C9651A420D}" type="slidenum">
              <a:rPr lang="en-US" smtClean="0"/>
              <a:t>43</a:t>
            </a:fld>
            <a:endParaRPr lang="en-US"/>
          </a:p>
        </p:txBody>
      </p:sp>
      <p:sp>
        <p:nvSpPr>
          <p:cNvPr id="5" name="Slide Image Placeholder 4">
            <a:extLst>
              <a:ext uri="{FF2B5EF4-FFF2-40B4-BE49-F238E27FC236}">
                <a16:creationId xmlns:a16="http://schemas.microsoft.com/office/drawing/2014/main" id="{51B7F57D-E01A-9C6A-CA27-73FFD2BB7035}"/>
              </a:ext>
            </a:extLst>
          </p:cNvPr>
          <p:cNvSpPr>
            <a:spLocks noGrp="1" noRot="1" noChangeAspect="1"/>
          </p:cNvSpPr>
          <p:nvPr>
            <p:ph type="sldImg"/>
          </p:nvPr>
        </p:nvSpPr>
        <p:spPr/>
      </p:sp>
    </p:spTree>
    <p:extLst>
      <p:ext uri="{BB962C8B-B14F-4D97-AF65-F5344CB8AC3E}">
        <p14:creationId xmlns:p14="http://schemas.microsoft.com/office/powerpoint/2010/main" val="618134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399CB-80AF-A52A-C1D1-1775FE362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6F0C4C-85E1-F8A4-0F84-14FEA394F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F88A2-5C82-0C59-4EF8-B5E706ABAA66}"/>
              </a:ext>
            </a:extLst>
          </p:cNvPr>
          <p:cNvSpPr>
            <a:spLocks noGrp="1"/>
          </p:cNvSpPr>
          <p:nvPr>
            <p:ph type="body" idx="1"/>
          </p:nvPr>
        </p:nvSpPr>
        <p:spPr/>
        <p:txBody>
          <a:bodyPr/>
          <a:lstStyle/>
          <a:p>
            <a:r>
              <a:rPr lang="en-US" dirty="0"/>
              <a:t>Ask: Did we list the same things?</a:t>
            </a:r>
          </a:p>
        </p:txBody>
      </p:sp>
      <p:sp>
        <p:nvSpPr>
          <p:cNvPr id="4" name="Slide Number Placeholder 3">
            <a:extLst>
              <a:ext uri="{FF2B5EF4-FFF2-40B4-BE49-F238E27FC236}">
                <a16:creationId xmlns:a16="http://schemas.microsoft.com/office/drawing/2014/main" id="{F208FEC2-0F23-89DD-4123-B11002FA1971}"/>
              </a:ext>
            </a:extLst>
          </p:cNvPr>
          <p:cNvSpPr>
            <a:spLocks noGrp="1"/>
          </p:cNvSpPr>
          <p:nvPr>
            <p:ph type="sldNum" sz="quarter" idx="5"/>
          </p:nvPr>
        </p:nvSpPr>
        <p:spPr/>
        <p:txBody>
          <a:bodyPr/>
          <a:lstStyle/>
          <a:p>
            <a:fld id="{EE176F46-5038-4077-8728-37C9651A420D}" type="slidenum">
              <a:rPr lang="en-US" smtClean="0"/>
              <a:t>5</a:t>
            </a:fld>
            <a:endParaRPr lang="en-US"/>
          </a:p>
        </p:txBody>
      </p:sp>
    </p:spTree>
    <p:extLst>
      <p:ext uri="{BB962C8B-B14F-4D97-AF65-F5344CB8AC3E}">
        <p14:creationId xmlns:p14="http://schemas.microsoft.com/office/powerpoint/2010/main" val="1151200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8DB6F-F082-5F84-BAA2-73F48385E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EDAE4-1A7D-D8EC-DF5E-3B9E1C8D8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5A530-B5EC-00C1-DBAA-FFEC94FE20F1}"/>
              </a:ext>
            </a:extLst>
          </p:cNvPr>
          <p:cNvSpPr>
            <a:spLocks noGrp="1"/>
          </p:cNvSpPr>
          <p:nvPr>
            <p:ph type="body" idx="1"/>
          </p:nvPr>
        </p:nvSpPr>
        <p:spPr/>
        <p:txBody>
          <a:bodyPr/>
          <a:lstStyle/>
          <a:p>
            <a:r>
              <a:rPr lang="en-US" dirty="0"/>
              <a:t>Ask: Did we list the same things?</a:t>
            </a:r>
          </a:p>
        </p:txBody>
      </p:sp>
      <p:sp>
        <p:nvSpPr>
          <p:cNvPr id="4" name="Slide Number Placeholder 3">
            <a:extLst>
              <a:ext uri="{FF2B5EF4-FFF2-40B4-BE49-F238E27FC236}">
                <a16:creationId xmlns:a16="http://schemas.microsoft.com/office/drawing/2014/main" id="{2C4D00AD-06F9-F3F0-7911-DA89A02E03A2}"/>
              </a:ext>
            </a:extLst>
          </p:cNvPr>
          <p:cNvSpPr>
            <a:spLocks noGrp="1"/>
          </p:cNvSpPr>
          <p:nvPr>
            <p:ph type="sldNum" sz="quarter" idx="5"/>
          </p:nvPr>
        </p:nvSpPr>
        <p:spPr/>
        <p:txBody>
          <a:bodyPr/>
          <a:lstStyle/>
          <a:p>
            <a:fld id="{EE176F46-5038-4077-8728-37C9651A420D}" type="slidenum">
              <a:rPr lang="en-US" smtClean="0"/>
              <a:t>6</a:t>
            </a:fld>
            <a:endParaRPr lang="en-US"/>
          </a:p>
        </p:txBody>
      </p:sp>
    </p:spTree>
    <p:extLst>
      <p:ext uri="{BB962C8B-B14F-4D97-AF65-F5344CB8AC3E}">
        <p14:creationId xmlns:p14="http://schemas.microsoft.com/office/powerpoint/2010/main" val="2706495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41B76-A4D3-D6A6-C979-2EA52199F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F9928-4DFD-ACEE-A5C5-FDD83F1FF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B1E2C6-36BE-8128-AFB6-1AA1D6C1E025}"/>
              </a:ext>
            </a:extLst>
          </p:cNvPr>
          <p:cNvSpPr>
            <a:spLocks noGrp="1"/>
          </p:cNvSpPr>
          <p:nvPr>
            <p:ph type="body" idx="1"/>
          </p:nvPr>
        </p:nvSpPr>
        <p:spPr/>
        <p:txBody>
          <a:bodyPr/>
          <a:lstStyle/>
          <a:p>
            <a:r>
              <a:rPr lang="en-US" dirty="0"/>
              <a:t>Ask: Did we list the same things?</a:t>
            </a:r>
          </a:p>
        </p:txBody>
      </p:sp>
      <p:sp>
        <p:nvSpPr>
          <p:cNvPr id="4" name="Slide Number Placeholder 3">
            <a:extLst>
              <a:ext uri="{FF2B5EF4-FFF2-40B4-BE49-F238E27FC236}">
                <a16:creationId xmlns:a16="http://schemas.microsoft.com/office/drawing/2014/main" id="{4563C0AC-DEF4-A68E-3313-81925985CBF0}"/>
              </a:ext>
            </a:extLst>
          </p:cNvPr>
          <p:cNvSpPr>
            <a:spLocks noGrp="1"/>
          </p:cNvSpPr>
          <p:nvPr>
            <p:ph type="sldNum" sz="quarter" idx="5"/>
          </p:nvPr>
        </p:nvSpPr>
        <p:spPr/>
        <p:txBody>
          <a:bodyPr/>
          <a:lstStyle/>
          <a:p>
            <a:fld id="{EE176F46-5038-4077-8728-37C9651A420D}" type="slidenum">
              <a:rPr lang="en-US" smtClean="0"/>
              <a:t>7</a:t>
            </a:fld>
            <a:endParaRPr lang="en-US"/>
          </a:p>
        </p:txBody>
      </p:sp>
    </p:spTree>
    <p:extLst>
      <p:ext uri="{BB962C8B-B14F-4D97-AF65-F5344CB8AC3E}">
        <p14:creationId xmlns:p14="http://schemas.microsoft.com/office/powerpoint/2010/main" val="1033170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1EABF-99DA-0064-CE44-1E262B892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175B4-63C2-7BC4-5321-12E98F541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6EC0C-571B-BF26-F19B-41316ABD7E0D}"/>
              </a:ext>
            </a:extLst>
          </p:cNvPr>
          <p:cNvSpPr>
            <a:spLocks noGrp="1"/>
          </p:cNvSpPr>
          <p:nvPr>
            <p:ph type="body" idx="1"/>
          </p:nvPr>
        </p:nvSpPr>
        <p:spPr/>
        <p:txBody>
          <a:bodyPr/>
          <a:lstStyle/>
          <a:p>
            <a:r>
              <a:rPr lang="en-US" dirty="0"/>
              <a:t>Ask: Did we list the same things?</a:t>
            </a:r>
          </a:p>
        </p:txBody>
      </p:sp>
      <p:sp>
        <p:nvSpPr>
          <p:cNvPr id="4" name="Slide Number Placeholder 3">
            <a:extLst>
              <a:ext uri="{FF2B5EF4-FFF2-40B4-BE49-F238E27FC236}">
                <a16:creationId xmlns:a16="http://schemas.microsoft.com/office/drawing/2014/main" id="{957E6566-C0F5-4CB3-D7B9-7F6E7522E37C}"/>
              </a:ext>
            </a:extLst>
          </p:cNvPr>
          <p:cNvSpPr>
            <a:spLocks noGrp="1"/>
          </p:cNvSpPr>
          <p:nvPr>
            <p:ph type="sldNum" sz="quarter" idx="5"/>
          </p:nvPr>
        </p:nvSpPr>
        <p:spPr/>
        <p:txBody>
          <a:bodyPr/>
          <a:lstStyle/>
          <a:p>
            <a:fld id="{EE176F46-5038-4077-8728-37C9651A420D}" type="slidenum">
              <a:rPr lang="en-US" smtClean="0"/>
              <a:t>8</a:t>
            </a:fld>
            <a:endParaRPr lang="en-US"/>
          </a:p>
        </p:txBody>
      </p:sp>
    </p:spTree>
    <p:extLst>
      <p:ext uri="{BB962C8B-B14F-4D97-AF65-F5344CB8AC3E}">
        <p14:creationId xmlns:p14="http://schemas.microsoft.com/office/powerpoint/2010/main" val="1368922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2B8F0-9277-7EEE-3D63-91FBA21FCC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55430-C033-4BB7-4276-051F79CE1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62FFD-512B-BD7D-DF30-B52990F37847}"/>
              </a:ext>
            </a:extLst>
          </p:cNvPr>
          <p:cNvSpPr>
            <a:spLocks noGrp="1"/>
          </p:cNvSpPr>
          <p:nvPr>
            <p:ph type="body" idx="1"/>
          </p:nvPr>
        </p:nvSpPr>
        <p:spPr/>
        <p:txBody>
          <a:bodyPr/>
          <a:lstStyle/>
          <a:p>
            <a:r>
              <a:rPr lang="en-US" dirty="0"/>
              <a:t>Ask: Did we list the same things?</a:t>
            </a:r>
          </a:p>
        </p:txBody>
      </p:sp>
      <p:sp>
        <p:nvSpPr>
          <p:cNvPr id="4" name="Slide Number Placeholder 3">
            <a:extLst>
              <a:ext uri="{FF2B5EF4-FFF2-40B4-BE49-F238E27FC236}">
                <a16:creationId xmlns:a16="http://schemas.microsoft.com/office/drawing/2014/main" id="{13B93B1D-487F-1072-50A6-2AC8814E53E1}"/>
              </a:ext>
            </a:extLst>
          </p:cNvPr>
          <p:cNvSpPr>
            <a:spLocks noGrp="1"/>
          </p:cNvSpPr>
          <p:nvPr>
            <p:ph type="sldNum" sz="quarter" idx="5"/>
          </p:nvPr>
        </p:nvSpPr>
        <p:spPr/>
        <p:txBody>
          <a:bodyPr/>
          <a:lstStyle/>
          <a:p>
            <a:fld id="{EE176F46-5038-4077-8728-37C9651A420D}" type="slidenum">
              <a:rPr lang="en-US" smtClean="0"/>
              <a:t>9</a:t>
            </a:fld>
            <a:endParaRPr lang="en-US"/>
          </a:p>
        </p:txBody>
      </p:sp>
    </p:spTree>
    <p:extLst>
      <p:ext uri="{BB962C8B-B14F-4D97-AF65-F5344CB8AC3E}">
        <p14:creationId xmlns:p14="http://schemas.microsoft.com/office/powerpoint/2010/main" val="4224343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CDE7E71-CF6A-4020-CA0E-FE1C11F728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763" y="6329236"/>
            <a:ext cx="1143000" cy="534924"/>
          </a:xfrm>
          <a:prstGeom prst="rect">
            <a:avLst/>
          </a:prstGeom>
        </p:spPr>
      </p:pic>
      <p:sp>
        <p:nvSpPr>
          <p:cNvPr id="11" name="TextBox 10">
            <a:extLst>
              <a:ext uri="{FF2B5EF4-FFF2-40B4-BE49-F238E27FC236}">
                <a16:creationId xmlns:a16="http://schemas.microsoft.com/office/drawing/2014/main" id="{49E6EF5A-3B9B-B64B-A1D9-EC85151A7F45}"/>
              </a:ext>
            </a:extLst>
          </p:cNvPr>
          <p:cNvSpPr txBox="1"/>
          <p:nvPr userDrawn="1"/>
        </p:nvSpPr>
        <p:spPr>
          <a:xfrm>
            <a:off x="6705600" y="6475511"/>
            <a:ext cx="5368637" cy="307777"/>
          </a:xfrm>
          <a:prstGeom prst="rect">
            <a:avLst/>
          </a:prstGeom>
          <a:noFill/>
        </p:spPr>
        <p:txBody>
          <a:bodyPr wrap="square" rtlCol="0">
            <a:spAutoFit/>
          </a:bodyPr>
          <a:lstStyle/>
          <a:p>
            <a:r>
              <a:rPr lang="en-US" sz="1400" i="1" dirty="0">
                <a:latin typeface="Avenir Next LT Pro" panose="020B0504020202020204" pitchFamily="34" charset="0"/>
              </a:rPr>
              <a:t>Find more aviation activities at http://www.aviationfirststeps.org.</a:t>
            </a:r>
          </a:p>
        </p:txBody>
      </p:sp>
    </p:spTree>
    <p:extLst>
      <p:ext uri="{BB962C8B-B14F-4D97-AF65-F5344CB8AC3E}">
        <p14:creationId xmlns:p14="http://schemas.microsoft.com/office/powerpoint/2010/main" val="2705842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8037148A-4CE9-48F7-8B06-03B0E2047D54}" type="datetimeFigureOut">
              <a:rPr lang="en-US" smtClean="0"/>
              <a:t>10/1/2025</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31E5FCB6-4668-4FAA-A29E-497DCC7DC743}" type="slidenum">
              <a:rPr lang="en-US" smtClean="0"/>
              <a:t>‹#›</a:t>
            </a:fld>
            <a:endParaRPr lang="en-US"/>
          </a:p>
        </p:txBody>
      </p:sp>
    </p:spTree>
    <p:extLst>
      <p:ext uri="{BB962C8B-B14F-4D97-AF65-F5344CB8AC3E}">
        <p14:creationId xmlns:p14="http://schemas.microsoft.com/office/powerpoint/2010/main" val="4189582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8037148A-4CE9-48F7-8B06-03B0E2047D54}" type="datetimeFigureOut">
              <a:rPr lang="en-US" smtClean="0"/>
              <a:t>10/1/2025</a:t>
            </a:fld>
            <a:endParaRPr lang="en-US"/>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31E5FCB6-4668-4FAA-A29E-497DCC7DC743}" type="slidenum">
              <a:rPr lang="en-US" smtClean="0"/>
              <a:t>‹#›</a:t>
            </a:fld>
            <a:endParaRPr lang="en-US"/>
          </a:p>
        </p:txBody>
      </p:sp>
    </p:spTree>
    <p:extLst>
      <p:ext uri="{BB962C8B-B14F-4D97-AF65-F5344CB8AC3E}">
        <p14:creationId xmlns:p14="http://schemas.microsoft.com/office/powerpoint/2010/main" val="183006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5837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FF7B6537-C073-5BA5-BB7D-0171557D0F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763" y="6329236"/>
            <a:ext cx="1143000" cy="534924"/>
          </a:xfrm>
          <a:prstGeom prst="rect">
            <a:avLst/>
          </a:prstGeom>
        </p:spPr>
      </p:pic>
      <p:sp>
        <p:nvSpPr>
          <p:cNvPr id="11" name="TextBox 10">
            <a:extLst>
              <a:ext uri="{FF2B5EF4-FFF2-40B4-BE49-F238E27FC236}">
                <a16:creationId xmlns:a16="http://schemas.microsoft.com/office/drawing/2014/main" id="{A28C96AB-8B2A-8B1B-64DD-B31373849108}"/>
              </a:ext>
            </a:extLst>
          </p:cNvPr>
          <p:cNvSpPr txBox="1"/>
          <p:nvPr userDrawn="1"/>
        </p:nvSpPr>
        <p:spPr>
          <a:xfrm>
            <a:off x="6705600" y="6475511"/>
            <a:ext cx="5368637" cy="307777"/>
          </a:xfrm>
          <a:prstGeom prst="rect">
            <a:avLst/>
          </a:prstGeom>
          <a:noFill/>
        </p:spPr>
        <p:txBody>
          <a:bodyPr wrap="square" rtlCol="0">
            <a:spAutoFit/>
          </a:bodyPr>
          <a:lstStyle/>
          <a:p>
            <a:r>
              <a:rPr lang="en-US" sz="1400" i="1" dirty="0">
                <a:latin typeface="Avenir Next LT Pro" panose="020B0504020202020204" pitchFamily="34" charset="0"/>
              </a:rPr>
              <a:t>Find more aviation activities at http://www.aviationfirststeps.org.</a:t>
            </a:r>
          </a:p>
        </p:txBody>
      </p:sp>
    </p:spTree>
    <p:extLst>
      <p:ext uri="{BB962C8B-B14F-4D97-AF65-F5344CB8AC3E}">
        <p14:creationId xmlns:p14="http://schemas.microsoft.com/office/powerpoint/2010/main" val="388113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0668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9012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91085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a:extLst>
              <a:ext uri="{FF2B5EF4-FFF2-40B4-BE49-F238E27FC236}">
                <a16:creationId xmlns:a16="http://schemas.microsoft.com/office/drawing/2014/main" id="{6542E1AF-C859-5336-E114-43DA482EC7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763" y="6329236"/>
            <a:ext cx="1143000" cy="534924"/>
          </a:xfrm>
          <a:prstGeom prst="rect">
            <a:avLst/>
          </a:prstGeom>
        </p:spPr>
      </p:pic>
      <p:sp>
        <p:nvSpPr>
          <p:cNvPr id="3" name="TextBox 2">
            <a:extLst>
              <a:ext uri="{FF2B5EF4-FFF2-40B4-BE49-F238E27FC236}">
                <a16:creationId xmlns:a16="http://schemas.microsoft.com/office/drawing/2014/main" id="{3BA67DD6-35C6-9AB5-346B-E5B009F6BE00}"/>
              </a:ext>
            </a:extLst>
          </p:cNvPr>
          <p:cNvSpPr txBox="1"/>
          <p:nvPr userDrawn="1"/>
        </p:nvSpPr>
        <p:spPr>
          <a:xfrm>
            <a:off x="6705600" y="6475511"/>
            <a:ext cx="5368637" cy="307777"/>
          </a:xfrm>
          <a:prstGeom prst="rect">
            <a:avLst/>
          </a:prstGeom>
          <a:noFill/>
        </p:spPr>
        <p:txBody>
          <a:bodyPr wrap="square" rtlCol="0">
            <a:spAutoFit/>
          </a:bodyPr>
          <a:lstStyle/>
          <a:p>
            <a:r>
              <a:rPr lang="en-US" sz="1400" i="1" dirty="0">
                <a:latin typeface="Avenir Next LT Pro" panose="020B0504020202020204" pitchFamily="34" charset="0"/>
              </a:rPr>
              <a:t>Find more aviation activities at http://www.aviationfirststeps.org.</a:t>
            </a:r>
          </a:p>
        </p:txBody>
      </p:sp>
    </p:spTree>
    <p:extLst>
      <p:ext uri="{BB962C8B-B14F-4D97-AF65-F5344CB8AC3E}">
        <p14:creationId xmlns:p14="http://schemas.microsoft.com/office/powerpoint/2010/main" val="4238845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10" name="Picture 9">
            <a:extLst>
              <a:ext uri="{FF2B5EF4-FFF2-40B4-BE49-F238E27FC236}">
                <a16:creationId xmlns:a16="http://schemas.microsoft.com/office/drawing/2014/main" id="{2405899D-B899-CD26-F26D-193DCBF769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763" y="6329236"/>
            <a:ext cx="1143000" cy="534924"/>
          </a:xfrm>
          <a:prstGeom prst="rect">
            <a:avLst/>
          </a:prstGeom>
        </p:spPr>
      </p:pic>
      <p:sp>
        <p:nvSpPr>
          <p:cNvPr id="11" name="TextBox 10">
            <a:extLst>
              <a:ext uri="{FF2B5EF4-FFF2-40B4-BE49-F238E27FC236}">
                <a16:creationId xmlns:a16="http://schemas.microsoft.com/office/drawing/2014/main" id="{0A0F26CB-AE9F-121B-326A-C4BBD0B518F1}"/>
              </a:ext>
            </a:extLst>
          </p:cNvPr>
          <p:cNvSpPr txBox="1"/>
          <p:nvPr userDrawn="1"/>
        </p:nvSpPr>
        <p:spPr>
          <a:xfrm>
            <a:off x="6705600" y="6475511"/>
            <a:ext cx="5368637" cy="307777"/>
          </a:xfrm>
          <a:prstGeom prst="rect">
            <a:avLst/>
          </a:prstGeom>
          <a:noFill/>
        </p:spPr>
        <p:txBody>
          <a:bodyPr wrap="square" rtlCol="0">
            <a:spAutoFit/>
          </a:bodyPr>
          <a:lstStyle/>
          <a:p>
            <a:r>
              <a:rPr lang="en-US" sz="1400" i="1" dirty="0">
                <a:latin typeface="Avenir Next LT Pro" panose="020B0504020202020204" pitchFamily="34" charset="0"/>
              </a:rPr>
              <a:t>Find more aviation activities at http://www.aviationfirststeps.org.</a:t>
            </a:r>
          </a:p>
        </p:txBody>
      </p:sp>
    </p:spTree>
    <p:extLst>
      <p:ext uri="{BB962C8B-B14F-4D97-AF65-F5344CB8AC3E}">
        <p14:creationId xmlns:p14="http://schemas.microsoft.com/office/powerpoint/2010/main" val="1558632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8037148A-4CE9-48F7-8B06-03B0E2047D54}" type="datetimeFigureOut">
              <a:rPr lang="en-US" smtClean="0"/>
              <a:t>10/1/2025</a:t>
            </a:fld>
            <a:endParaRPr lang="en-US"/>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900458" y="6459785"/>
            <a:ext cx="1312025" cy="365125"/>
          </a:xfrm>
          <a:prstGeom prst="rect">
            <a:avLst/>
          </a:prstGeom>
        </p:spPr>
        <p:txBody>
          <a:bodyPr/>
          <a:lstStyle/>
          <a:p>
            <a:fld id="{31E5FCB6-4668-4FAA-A29E-497DCC7DC743}" type="slidenum">
              <a:rPr lang="en-US" smtClean="0"/>
              <a:t>‹#›</a:t>
            </a:fld>
            <a:endParaRPr lang="en-US"/>
          </a:p>
        </p:txBody>
      </p:sp>
    </p:spTree>
    <p:extLst>
      <p:ext uri="{BB962C8B-B14F-4D97-AF65-F5344CB8AC3E}">
        <p14:creationId xmlns:p14="http://schemas.microsoft.com/office/powerpoint/2010/main" val="2035739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F5EDADE-07A0-DFE7-7CD5-327D18A79D6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7763" y="6329236"/>
            <a:ext cx="1143000" cy="534924"/>
          </a:xfrm>
          <a:prstGeom prst="rect">
            <a:avLst/>
          </a:prstGeom>
        </p:spPr>
      </p:pic>
      <p:sp>
        <p:nvSpPr>
          <p:cNvPr id="13" name="TextBox 12">
            <a:extLst>
              <a:ext uri="{FF2B5EF4-FFF2-40B4-BE49-F238E27FC236}">
                <a16:creationId xmlns:a16="http://schemas.microsoft.com/office/drawing/2014/main" id="{6CEC797D-5AD8-FE23-8CA3-FF88B23C99A2}"/>
              </a:ext>
            </a:extLst>
          </p:cNvPr>
          <p:cNvSpPr txBox="1"/>
          <p:nvPr userDrawn="1"/>
        </p:nvSpPr>
        <p:spPr>
          <a:xfrm>
            <a:off x="6705600" y="6475511"/>
            <a:ext cx="5368637" cy="307777"/>
          </a:xfrm>
          <a:prstGeom prst="rect">
            <a:avLst/>
          </a:prstGeom>
          <a:noFill/>
        </p:spPr>
        <p:txBody>
          <a:bodyPr wrap="square" rtlCol="0">
            <a:spAutoFit/>
          </a:bodyPr>
          <a:lstStyle/>
          <a:p>
            <a:r>
              <a:rPr lang="en-US" sz="1400" i="1" dirty="0">
                <a:latin typeface="Avenir Next LT Pro" panose="020B0504020202020204" pitchFamily="34" charset="0"/>
              </a:rPr>
              <a:t>Find more aviation activities at http://www.aviationfirststeps.org.</a:t>
            </a:r>
          </a:p>
        </p:txBody>
      </p:sp>
    </p:spTree>
    <p:extLst>
      <p:ext uri="{BB962C8B-B14F-4D97-AF65-F5344CB8AC3E}">
        <p14:creationId xmlns:p14="http://schemas.microsoft.com/office/powerpoint/2010/main" val="20237739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2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2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2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2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2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5" Type="http://schemas.openxmlformats.org/officeDocument/2006/relationships/image" Target="../media/image37.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web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0D4D4-09AF-03B8-E7C7-DA86F641B087}"/>
              </a:ext>
            </a:extLst>
          </p:cNvPr>
          <p:cNvSpPr>
            <a:spLocks noGrp="1"/>
          </p:cNvSpPr>
          <p:nvPr>
            <p:ph type="ctrTitle"/>
          </p:nvPr>
        </p:nvSpPr>
        <p:spPr/>
        <p:txBody>
          <a:bodyPr/>
          <a:lstStyle/>
          <a:p>
            <a:r>
              <a:rPr lang="en-US" dirty="0"/>
              <a:t>Wind Racing</a:t>
            </a:r>
          </a:p>
        </p:txBody>
      </p:sp>
      <p:sp>
        <p:nvSpPr>
          <p:cNvPr id="3" name="Subtitle 2">
            <a:extLst>
              <a:ext uri="{FF2B5EF4-FFF2-40B4-BE49-F238E27FC236}">
                <a16:creationId xmlns:a16="http://schemas.microsoft.com/office/drawing/2014/main" id="{23E9F63A-BEF0-195F-759B-18A93ECF9F71}"/>
              </a:ext>
            </a:extLst>
          </p:cNvPr>
          <p:cNvSpPr>
            <a:spLocks noGrp="1"/>
          </p:cNvSpPr>
          <p:nvPr>
            <p:ph type="subTitle" idx="1"/>
          </p:nvPr>
        </p:nvSpPr>
        <p:spPr/>
        <p:txBody>
          <a:bodyPr/>
          <a:lstStyle/>
          <a:p>
            <a:r>
              <a:rPr lang="en-US" dirty="0"/>
              <a:t>Aerodynamics – Thrust &amp; Drag</a:t>
            </a:r>
          </a:p>
        </p:txBody>
      </p:sp>
    </p:spTree>
    <p:extLst>
      <p:ext uri="{BB962C8B-B14F-4D97-AF65-F5344CB8AC3E}">
        <p14:creationId xmlns:p14="http://schemas.microsoft.com/office/powerpoint/2010/main" val="454390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09ED0-A175-7C9F-2FEE-5563E900D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8C5085-7E1A-D21A-92BA-6EFE4D6EB597}"/>
              </a:ext>
            </a:extLst>
          </p:cNvPr>
          <p:cNvSpPr>
            <a:spLocks noGrp="1"/>
          </p:cNvSpPr>
          <p:nvPr>
            <p:ph type="title"/>
          </p:nvPr>
        </p:nvSpPr>
        <p:spPr/>
        <p:txBody>
          <a:bodyPr>
            <a:normAutofit/>
          </a:bodyPr>
          <a:lstStyle/>
          <a:p>
            <a:r>
              <a:rPr lang="en-US" sz="4600" dirty="0"/>
              <a:t>What kinds of objects are moved by wind?</a:t>
            </a:r>
          </a:p>
        </p:txBody>
      </p:sp>
      <p:pic>
        <p:nvPicPr>
          <p:cNvPr id="6" name="Content Placeholder 5">
            <a:extLst>
              <a:ext uri="{FF2B5EF4-FFF2-40B4-BE49-F238E27FC236}">
                <a16:creationId xmlns:a16="http://schemas.microsoft.com/office/drawing/2014/main" id="{47AE5F84-7AD6-A25D-32D8-1D2738408E7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9119" y="1846263"/>
            <a:ext cx="6034087" cy="4022725"/>
          </a:xfrm>
        </p:spPr>
      </p:pic>
      <p:pic>
        <p:nvPicPr>
          <p:cNvPr id="9" name="Picture 8">
            <a:extLst>
              <a:ext uri="{FF2B5EF4-FFF2-40B4-BE49-F238E27FC236}">
                <a16:creationId xmlns:a16="http://schemas.microsoft.com/office/drawing/2014/main" id="{0FC047F7-18E9-C369-5BFD-C0B1EDA838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119" y="1846262"/>
            <a:ext cx="6109600" cy="4022725"/>
          </a:xfrm>
          <a:prstGeom prst="rect">
            <a:avLst/>
          </a:prstGeom>
        </p:spPr>
      </p:pic>
    </p:spTree>
    <p:extLst>
      <p:ext uri="{BB962C8B-B14F-4D97-AF65-F5344CB8AC3E}">
        <p14:creationId xmlns:p14="http://schemas.microsoft.com/office/powerpoint/2010/main" val="148843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C4688-1DB2-7D1D-B41B-E10137A8AA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4D392-0C76-B387-088B-D14BD94742F6}"/>
              </a:ext>
            </a:extLst>
          </p:cNvPr>
          <p:cNvSpPr>
            <a:spLocks noGrp="1"/>
          </p:cNvSpPr>
          <p:nvPr>
            <p:ph type="title"/>
          </p:nvPr>
        </p:nvSpPr>
        <p:spPr/>
        <p:txBody>
          <a:bodyPr>
            <a:normAutofit/>
          </a:bodyPr>
          <a:lstStyle/>
          <a:p>
            <a:r>
              <a:rPr lang="en-US" sz="4600" dirty="0"/>
              <a:t>What kinds of objects are moved by wind?</a:t>
            </a:r>
          </a:p>
        </p:txBody>
      </p:sp>
      <p:pic>
        <p:nvPicPr>
          <p:cNvPr id="10" name="F_windracing">
            <a:hlinkClick r:id="" action="ppaction://media"/>
            <a:extLst>
              <a:ext uri="{FF2B5EF4-FFF2-40B4-BE49-F238E27FC236}">
                <a16:creationId xmlns:a16="http://schemas.microsoft.com/office/drawing/2014/main" id="{5A252F6C-D7A7-812D-330E-936E062C95C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118486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0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54480-0F81-B9A2-8644-0C6FE2EB1B5A}"/>
              </a:ext>
            </a:extLst>
          </p:cNvPr>
          <p:cNvSpPr>
            <a:spLocks noGrp="1"/>
          </p:cNvSpPr>
          <p:nvPr>
            <p:ph type="title"/>
          </p:nvPr>
        </p:nvSpPr>
        <p:spPr/>
        <p:txBody>
          <a:bodyPr/>
          <a:lstStyle/>
          <a:p>
            <a:r>
              <a:rPr lang="en-US" dirty="0"/>
              <a:t>How does the wind make things move?</a:t>
            </a:r>
          </a:p>
        </p:txBody>
      </p:sp>
      <p:sp>
        <p:nvSpPr>
          <p:cNvPr id="3" name="Content Placeholder 2">
            <a:extLst>
              <a:ext uri="{FF2B5EF4-FFF2-40B4-BE49-F238E27FC236}">
                <a16:creationId xmlns:a16="http://schemas.microsoft.com/office/drawing/2014/main" id="{82A3FCD7-FF8E-39C1-A3B2-27F314BE291F}"/>
              </a:ext>
            </a:extLst>
          </p:cNvPr>
          <p:cNvSpPr>
            <a:spLocks noGrp="1"/>
          </p:cNvSpPr>
          <p:nvPr>
            <p:ph idx="1"/>
          </p:nvPr>
        </p:nvSpPr>
        <p:spPr/>
        <p:txBody>
          <a:bodyPr>
            <a:normAutofit/>
          </a:bodyPr>
          <a:lstStyle/>
          <a:p>
            <a:pPr>
              <a:buFont typeface="Arial" panose="020B0604020202020204" pitchFamily="34" charset="0"/>
              <a:buChar char="•"/>
            </a:pPr>
            <a:r>
              <a:rPr lang="en-US" sz="3600" dirty="0"/>
              <a:t>Wind is energy</a:t>
            </a:r>
          </a:p>
        </p:txBody>
      </p:sp>
      <p:pic>
        <p:nvPicPr>
          <p:cNvPr id="5" name="wind_turbines_clip">
            <a:hlinkClick r:id="" action="ppaction://media"/>
            <a:extLst>
              <a:ext uri="{FF2B5EF4-FFF2-40B4-BE49-F238E27FC236}">
                <a16:creationId xmlns:a16="http://schemas.microsoft.com/office/drawing/2014/main" id="{E6C19F4F-34E5-C938-A864-6A650FEED6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75760" y="1790548"/>
            <a:ext cx="8016240" cy="4509135"/>
          </a:xfrm>
          <a:prstGeom prst="rect">
            <a:avLst/>
          </a:prstGeom>
        </p:spPr>
      </p:pic>
    </p:spTree>
    <p:extLst>
      <p:ext uri="{BB962C8B-B14F-4D97-AF65-F5344CB8AC3E}">
        <p14:creationId xmlns:p14="http://schemas.microsoft.com/office/powerpoint/2010/main" val="272704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B1742-E5FA-9091-CDD2-62A5B3E830E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F472244-6DF0-F396-B3C8-F0258A8B2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816" y="2034540"/>
            <a:ext cx="7256583" cy="4086014"/>
          </a:xfrm>
          <a:prstGeom prst="rect">
            <a:avLst/>
          </a:prstGeom>
        </p:spPr>
      </p:pic>
      <p:sp>
        <p:nvSpPr>
          <p:cNvPr id="2" name="Title 1">
            <a:extLst>
              <a:ext uri="{FF2B5EF4-FFF2-40B4-BE49-F238E27FC236}">
                <a16:creationId xmlns:a16="http://schemas.microsoft.com/office/drawing/2014/main" id="{6A979533-023B-1139-E808-8C0850EC28F7}"/>
              </a:ext>
            </a:extLst>
          </p:cNvPr>
          <p:cNvSpPr>
            <a:spLocks noGrp="1"/>
          </p:cNvSpPr>
          <p:nvPr>
            <p:ph type="title"/>
          </p:nvPr>
        </p:nvSpPr>
        <p:spPr/>
        <p:txBody>
          <a:bodyPr/>
          <a:lstStyle/>
          <a:p>
            <a:r>
              <a:rPr lang="en-US" dirty="0"/>
              <a:t>How does the wind make things move?</a:t>
            </a:r>
          </a:p>
        </p:txBody>
      </p:sp>
      <p:sp>
        <p:nvSpPr>
          <p:cNvPr id="3" name="Content Placeholder 2">
            <a:extLst>
              <a:ext uri="{FF2B5EF4-FFF2-40B4-BE49-F238E27FC236}">
                <a16:creationId xmlns:a16="http://schemas.microsoft.com/office/drawing/2014/main" id="{A0EBE010-5BAE-7214-3440-83DA23B1B01F}"/>
              </a:ext>
            </a:extLst>
          </p:cNvPr>
          <p:cNvSpPr>
            <a:spLocks noGrp="1"/>
          </p:cNvSpPr>
          <p:nvPr>
            <p:ph idx="1"/>
          </p:nvPr>
        </p:nvSpPr>
        <p:spPr>
          <a:xfrm>
            <a:off x="1097280" y="1845734"/>
            <a:ext cx="10058400" cy="4463626"/>
          </a:xfrm>
        </p:spPr>
        <p:txBody>
          <a:bodyPr>
            <a:normAutofit/>
          </a:bodyPr>
          <a:lstStyle/>
          <a:p>
            <a:pPr>
              <a:buFont typeface="Arial" panose="020B0604020202020204" pitchFamily="34" charset="0"/>
              <a:buChar char="•"/>
            </a:pPr>
            <a:r>
              <a:rPr lang="en-US" sz="3600" dirty="0"/>
              <a:t>Wind is energy</a:t>
            </a:r>
          </a:p>
          <a:p>
            <a:pPr>
              <a:buFont typeface="Arial" panose="020B0604020202020204" pitchFamily="34" charset="0"/>
              <a:buChar char="•"/>
            </a:pPr>
            <a:r>
              <a:rPr lang="en-US" sz="3600" dirty="0"/>
              <a:t>It’s harder to walk</a:t>
            </a:r>
            <a:br>
              <a:rPr lang="en-US" sz="3600" dirty="0"/>
            </a:br>
            <a:r>
              <a:rPr lang="en-US" sz="3600" dirty="0"/>
              <a:t>against the wind – </a:t>
            </a:r>
            <a:br>
              <a:rPr lang="en-US" sz="3600" dirty="0"/>
            </a:br>
            <a:r>
              <a:rPr lang="en-US" sz="3600" dirty="0"/>
              <a:t>it takes more of</a:t>
            </a:r>
            <a:br>
              <a:rPr lang="en-US" sz="3600" dirty="0"/>
            </a:br>
            <a:r>
              <a:rPr lang="en-US" sz="3600" dirty="0"/>
              <a:t>your energy</a:t>
            </a:r>
          </a:p>
        </p:txBody>
      </p:sp>
    </p:spTree>
    <p:extLst>
      <p:ext uri="{BB962C8B-B14F-4D97-AF65-F5344CB8AC3E}">
        <p14:creationId xmlns:p14="http://schemas.microsoft.com/office/powerpoint/2010/main" val="425459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7A1AB-F2E0-2D9F-86CE-3D5E112FC1B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16CADD8-B000-FF81-F9F2-B8E2E75F1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816" y="2034540"/>
            <a:ext cx="7256583" cy="4086014"/>
          </a:xfrm>
          <a:prstGeom prst="rect">
            <a:avLst/>
          </a:prstGeom>
        </p:spPr>
      </p:pic>
      <p:sp>
        <p:nvSpPr>
          <p:cNvPr id="2" name="Title 1">
            <a:extLst>
              <a:ext uri="{FF2B5EF4-FFF2-40B4-BE49-F238E27FC236}">
                <a16:creationId xmlns:a16="http://schemas.microsoft.com/office/drawing/2014/main" id="{A5452B65-489A-51F0-A5D8-E423445E21E2}"/>
              </a:ext>
            </a:extLst>
          </p:cNvPr>
          <p:cNvSpPr>
            <a:spLocks noGrp="1"/>
          </p:cNvSpPr>
          <p:nvPr>
            <p:ph type="title"/>
          </p:nvPr>
        </p:nvSpPr>
        <p:spPr/>
        <p:txBody>
          <a:bodyPr/>
          <a:lstStyle/>
          <a:p>
            <a:r>
              <a:rPr lang="en-US" dirty="0"/>
              <a:t>How does the wind make things move?</a:t>
            </a:r>
          </a:p>
        </p:txBody>
      </p:sp>
      <p:sp>
        <p:nvSpPr>
          <p:cNvPr id="3" name="Content Placeholder 2">
            <a:extLst>
              <a:ext uri="{FF2B5EF4-FFF2-40B4-BE49-F238E27FC236}">
                <a16:creationId xmlns:a16="http://schemas.microsoft.com/office/drawing/2014/main" id="{24530790-706C-B881-A508-7F4AEBCB35A8}"/>
              </a:ext>
            </a:extLst>
          </p:cNvPr>
          <p:cNvSpPr>
            <a:spLocks noGrp="1"/>
          </p:cNvSpPr>
          <p:nvPr>
            <p:ph idx="1"/>
          </p:nvPr>
        </p:nvSpPr>
        <p:spPr>
          <a:xfrm>
            <a:off x="1097280" y="1845734"/>
            <a:ext cx="10058400" cy="4463626"/>
          </a:xfrm>
        </p:spPr>
        <p:txBody>
          <a:bodyPr>
            <a:normAutofit/>
          </a:bodyPr>
          <a:lstStyle/>
          <a:p>
            <a:pPr>
              <a:buFont typeface="Arial" panose="020B0604020202020204" pitchFamily="34" charset="0"/>
              <a:buChar char="•"/>
            </a:pPr>
            <a:r>
              <a:rPr lang="en-US" sz="3600" dirty="0"/>
              <a:t>Wind is energy</a:t>
            </a:r>
          </a:p>
          <a:p>
            <a:pPr>
              <a:buFont typeface="Arial" panose="020B0604020202020204" pitchFamily="34" charset="0"/>
              <a:buChar char="•"/>
            </a:pPr>
            <a:r>
              <a:rPr lang="en-US" sz="3600" dirty="0"/>
              <a:t>Walking with the</a:t>
            </a:r>
            <a:br>
              <a:rPr lang="en-US" sz="3600" dirty="0"/>
            </a:br>
            <a:r>
              <a:rPr lang="en-US" sz="3600" dirty="0"/>
              <a:t>wind is easier –</a:t>
            </a:r>
            <a:br>
              <a:rPr lang="en-US" sz="3600" dirty="0"/>
            </a:br>
            <a:r>
              <a:rPr lang="en-US" sz="3600" dirty="0"/>
              <a:t>you can use some</a:t>
            </a:r>
            <a:br>
              <a:rPr lang="en-US" sz="3600" dirty="0"/>
            </a:br>
            <a:r>
              <a:rPr lang="en-US" sz="3600" dirty="0"/>
              <a:t>of its energy to</a:t>
            </a:r>
            <a:br>
              <a:rPr lang="en-US" sz="3600" dirty="0"/>
            </a:br>
            <a:r>
              <a:rPr lang="en-US" sz="3600" dirty="0"/>
              <a:t>move you forward</a:t>
            </a:r>
          </a:p>
        </p:txBody>
      </p:sp>
    </p:spTree>
    <p:extLst>
      <p:ext uri="{BB962C8B-B14F-4D97-AF65-F5344CB8AC3E}">
        <p14:creationId xmlns:p14="http://schemas.microsoft.com/office/powerpoint/2010/main" val="3645975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78E53-7E31-835A-B87B-7A8265CECD09}"/>
              </a:ext>
            </a:extLst>
          </p:cNvPr>
          <p:cNvSpPr>
            <a:spLocks noGrp="1"/>
          </p:cNvSpPr>
          <p:nvPr>
            <p:ph type="title"/>
          </p:nvPr>
        </p:nvSpPr>
        <p:spPr/>
        <p:txBody>
          <a:bodyPr/>
          <a:lstStyle/>
          <a:p>
            <a:r>
              <a:rPr lang="en-US" dirty="0"/>
              <a:t>How does the wind make things move?</a:t>
            </a:r>
          </a:p>
        </p:txBody>
      </p:sp>
      <p:sp>
        <p:nvSpPr>
          <p:cNvPr id="3" name="Content Placeholder 2">
            <a:extLst>
              <a:ext uri="{FF2B5EF4-FFF2-40B4-BE49-F238E27FC236}">
                <a16:creationId xmlns:a16="http://schemas.microsoft.com/office/drawing/2014/main" id="{0AE3E348-B86A-EFD5-B302-C8F51EB1C3C9}"/>
              </a:ext>
            </a:extLst>
          </p:cNvPr>
          <p:cNvSpPr>
            <a:spLocks noGrp="1"/>
          </p:cNvSpPr>
          <p:nvPr>
            <p:ph idx="1"/>
          </p:nvPr>
        </p:nvSpPr>
        <p:spPr/>
        <p:txBody>
          <a:bodyPr>
            <a:normAutofit/>
          </a:bodyPr>
          <a:lstStyle/>
          <a:p>
            <a:pPr algn="ctr"/>
            <a:r>
              <a:rPr lang="en-US" sz="3600" dirty="0"/>
              <a:t>We capture the wind’s energy to make things move.</a:t>
            </a:r>
          </a:p>
          <a:p>
            <a:pPr algn="ctr"/>
            <a:r>
              <a:rPr lang="en-US" sz="3600" dirty="0"/>
              <a:t>The more energy we capture, </a:t>
            </a:r>
            <a:br>
              <a:rPr lang="en-US" sz="3600" dirty="0"/>
            </a:br>
            <a:r>
              <a:rPr lang="en-US" sz="3600" dirty="0"/>
              <a:t>the more power it will give us. </a:t>
            </a:r>
          </a:p>
        </p:txBody>
      </p:sp>
    </p:spTree>
    <p:extLst>
      <p:ext uri="{BB962C8B-B14F-4D97-AF65-F5344CB8AC3E}">
        <p14:creationId xmlns:p14="http://schemas.microsoft.com/office/powerpoint/2010/main" val="7512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9C00A-4B11-B240-1EE7-2E65CD46FA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80E30E-38E7-198C-BD28-F524B1A78A07}"/>
              </a:ext>
            </a:extLst>
          </p:cNvPr>
          <p:cNvSpPr>
            <a:spLocks noGrp="1"/>
          </p:cNvSpPr>
          <p:nvPr>
            <p:ph type="title"/>
          </p:nvPr>
        </p:nvSpPr>
        <p:spPr/>
        <p:txBody>
          <a:bodyPr/>
          <a:lstStyle/>
          <a:p>
            <a:r>
              <a:rPr lang="en-US" dirty="0"/>
              <a:t>How does the wind make things move?</a:t>
            </a:r>
          </a:p>
        </p:txBody>
      </p:sp>
      <p:pic>
        <p:nvPicPr>
          <p:cNvPr id="5" name="Content Placeholder 4">
            <a:extLst>
              <a:ext uri="{FF2B5EF4-FFF2-40B4-BE49-F238E27FC236}">
                <a16:creationId xmlns:a16="http://schemas.microsoft.com/office/drawing/2014/main" id="{23E8BA86-02BA-3741-FF2A-E915D35888F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1794"/>
          <a:stretch/>
        </p:blipFill>
        <p:spPr>
          <a:xfrm>
            <a:off x="1097280" y="2212023"/>
            <a:ext cx="4490309" cy="3387063"/>
          </a:xfrm>
        </p:spPr>
      </p:pic>
      <p:pic>
        <p:nvPicPr>
          <p:cNvPr id="7" name="Picture 6">
            <a:extLst>
              <a:ext uri="{FF2B5EF4-FFF2-40B4-BE49-F238E27FC236}">
                <a16:creationId xmlns:a16="http://schemas.microsoft.com/office/drawing/2014/main" id="{98A7AE7C-AF38-0420-5AEC-75FFD7123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663" y="2212023"/>
            <a:ext cx="4763057" cy="3387063"/>
          </a:xfrm>
          <a:prstGeom prst="rect">
            <a:avLst/>
          </a:prstGeom>
        </p:spPr>
      </p:pic>
    </p:spTree>
    <p:extLst>
      <p:ext uri="{BB962C8B-B14F-4D97-AF65-F5344CB8AC3E}">
        <p14:creationId xmlns:p14="http://schemas.microsoft.com/office/powerpoint/2010/main" val="2985490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5F29-6AB0-1700-F667-37956B9A093F}"/>
              </a:ext>
            </a:extLst>
          </p:cNvPr>
          <p:cNvSpPr>
            <a:spLocks noGrp="1"/>
          </p:cNvSpPr>
          <p:nvPr>
            <p:ph type="title"/>
          </p:nvPr>
        </p:nvSpPr>
        <p:spPr/>
        <p:txBody>
          <a:bodyPr/>
          <a:lstStyle/>
          <a:p>
            <a:r>
              <a:rPr lang="en-US" dirty="0"/>
              <a:t>How does the wind make things move?</a:t>
            </a:r>
          </a:p>
        </p:txBody>
      </p:sp>
      <p:sp>
        <p:nvSpPr>
          <p:cNvPr id="3" name="Content Placeholder 2">
            <a:extLst>
              <a:ext uri="{FF2B5EF4-FFF2-40B4-BE49-F238E27FC236}">
                <a16:creationId xmlns:a16="http://schemas.microsoft.com/office/drawing/2014/main" id="{A09A768A-564F-3277-A7A2-B93937D55ED4}"/>
              </a:ext>
            </a:extLst>
          </p:cNvPr>
          <p:cNvSpPr>
            <a:spLocks noGrp="1"/>
          </p:cNvSpPr>
          <p:nvPr>
            <p:ph idx="1"/>
          </p:nvPr>
        </p:nvSpPr>
        <p:spPr/>
        <p:txBody>
          <a:bodyPr>
            <a:normAutofit/>
          </a:bodyPr>
          <a:lstStyle/>
          <a:p>
            <a:pPr algn="ctr"/>
            <a:r>
              <a:rPr lang="en-US" sz="3600" dirty="0"/>
              <a:t>Energy to move forward = thrust</a:t>
            </a:r>
          </a:p>
        </p:txBody>
      </p:sp>
      <p:pic>
        <p:nvPicPr>
          <p:cNvPr id="5" name="Picture 4">
            <a:extLst>
              <a:ext uri="{FF2B5EF4-FFF2-40B4-BE49-F238E27FC236}">
                <a16:creationId xmlns:a16="http://schemas.microsoft.com/office/drawing/2014/main" id="{E2A25554-9A90-C3B5-0EC9-A86E21187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060" y="2505909"/>
            <a:ext cx="4881880" cy="3471559"/>
          </a:xfrm>
          <a:prstGeom prst="rect">
            <a:avLst/>
          </a:prstGeom>
        </p:spPr>
      </p:pic>
      <p:sp>
        <p:nvSpPr>
          <p:cNvPr id="4" name="Arrow: Right 3">
            <a:extLst>
              <a:ext uri="{FF2B5EF4-FFF2-40B4-BE49-F238E27FC236}">
                <a16:creationId xmlns:a16="http://schemas.microsoft.com/office/drawing/2014/main" id="{E27EF846-B95F-F985-92C7-4582EE94C4A7}"/>
              </a:ext>
            </a:extLst>
          </p:cNvPr>
          <p:cNvSpPr/>
          <p:nvPr/>
        </p:nvSpPr>
        <p:spPr>
          <a:xfrm>
            <a:off x="1208786" y="3482736"/>
            <a:ext cx="2704846" cy="1287950"/>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Thrust</a:t>
            </a:r>
          </a:p>
        </p:txBody>
      </p:sp>
    </p:spTree>
    <p:extLst>
      <p:ext uri="{BB962C8B-B14F-4D97-AF65-F5344CB8AC3E}">
        <p14:creationId xmlns:p14="http://schemas.microsoft.com/office/powerpoint/2010/main" val="114431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002D3-7478-E79B-3A55-09D312189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1A8D7-3F60-6BB7-5395-D10C076784F1}"/>
              </a:ext>
            </a:extLst>
          </p:cNvPr>
          <p:cNvSpPr>
            <a:spLocks noGrp="1"/>
          </p:cNvSpPr>
          <p:nvPr>
            <p:ph type="title"/>
          </p:nvPr>
        </p:nvSpPr>
        <p:spPr/>
        <p:txBody>
          <a:bodyPr/>
          <a:lstStyle/>
          <a:p>
            <a:r>
              <a:rPr lang="en-US" dirty="0"/>
              <a:t>How does the wind make things move?</a:t>
            </a:r>
          </a:p>
        </p:txBody>
      </p:sp>
      <p:sp>
        <p:nvSpPr>
          <p:cNvPr id="3" name="Content Placeholder 2">
            <a:extLst>
              <a:ext uri="{FF2B5EF4-FFF2-40B4-BE49-F238E27FC236}">
                <a16:creationId xmlns:a16="http://schemas.microsoft.com/office/drawing/2014/main" id="{90066D45-DBD2-4626-3611-66AEAEB550BF}"/>
              </a:ext>
            </a:extLst>
          </p:cNvPr>
          <p:cNvSpPr>
            <a:spLocks noGrp="1"/>
          </p:cNvSpPr>
          <p:nvPr>
            <p:ph idx="1"/>
          </p:nvPr>
        </p:nvSpPr>
        <p:spPr/>
        <p:txBody>
          <a:bodyPr>
            <a:normAutofit/>
          </a:bodyPr>
          <a:lstStyle/>
          <a:p>
            <a:pPr algn="ctr"/>
            <a:r>
              <a:rPr lang="en-US" sz="3600" dirty="0"/>
              <a:t>Resistance to moving forward = drag</a:t>
            </a:r>
          </a:p>
        </p:txBody>
      </p:sp>
      <p:pic>
        <p:nvPicPr>
          <p:cNvPr id="5" name="Picture 4">
            <a:extLst>
              <a:ext uri="{FF2B5EF4-FFF2-40B4-BE49-F238E27FC236}">
                <a16:creationId xmlns:a16="http://schemas.microsoft.com/office/drawing/2014/main" id="{C5C1C5E3-0140-E85D-C7A5-FCE9B2562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060" y="2505909"/>
            <a:ext cx="4881880" cy="3471559"/>
          </a:xfrm>
          <a:prstGeom prst="rect">
            <a:avLst/>
          </a:prstGeom>
        </p:spPr>
      </p:pic>
      <p:sp>
        <p:nvSpPr>
          <p:cNvPr id="7" name="Arrow: Left 6">
            <a:extLst>
              <a:ext uri="{FF2B5EF4-FFF2-40B4-BE49-F238E27FC236}">
                <a16:creationId xmlns:a16="http://schemas.microsoft.com/office/drawing/2014/main" id="{FA02ABBD-6754-E54C-EA10-9F3EC86B5285}"/>
              </a:ext>
            </a:extLst>
          </p:cNvPr>
          <p:cNvSpPr/>
          <p:nvPr/>
        </p:nvSpPr>
        <p:spPr>
          <a:xfrm>
            <a:off x="7063995" y="4709725"/>
            <a:ext cx="2704845" cy="126774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Drag</a:t>
            </a:r>
          </a:p>
        </p:txBody>
      </p:sp>
    </p:spTree>
    <p:extLst>
      <p:ext uri="{BB962C8B-B14F-4D97-AF65-F5344CB8AC3E}">
        <p14:creationId xmlns:p14="http://schemas.microsoft.com/office/powerpoint/2010/main" val="817135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5B92E-236A-6FC7-627C-E842012D7C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A47106-644F-D650-A25B-869ECCE16C16}"/>
              </a:ext>
            </a:extLst>
          </p:cNvPr>
          <p:cNvSpPr>
            <a:spLocks noGrp="1"/>
          </p:cNvSpPr>
          <p:nvPr>
            <p:ph type="title"/>
          </p:nvPr>
        </p:nvSpPr>
        <p:spPr/>
        <p:txBody>
          <a:bodyPr/>
          <a:lstStyle/>
          <a:p>
            <a:r>
              <a:rPr lang="en-US" dirty="0"/>
              <a:t>How does the wind make things move?</a:t>
            </a:r>
          </a:p>
        </p:txBody>
      </p:sp>
      <p:sp>
        <p:nvSpPr>
          <p:cNvPr id="3" name="Content Placeholder 2">
            <a:extLst>
              <a:ext uri="{FF2B5EF4-FFF2-40B4-BE49-F238E27FC236}">
                <a16:creationId xmlns:a16="http://schemas.microsoft.com/office/drawing/2014/main" id="{A22153C7-809F-64D4-72D1-B39300373D5C}"/>
              </a:ext>
            </a:extLst>
          </p:cNvPr>
          <p:cNvSpPr>
            <a:spLocks noGrp="1"/>
          </p:cNvSpPr>
          <p:nvPr>
            <p:ph idx="1"/>
          </p:nvPr>
        </p:nvSpPr>
        <p:spPr/>
        <p:txBody>
          <a:bodyPr>
            <a:normAutofit/>
          </a:bodyPr>
          <a:lstStyle/>
          <a:p>
            <a:pPr algn="ctr"/>
            <a:r>
              <a:rPr lang="en-US" sz="3600" dirty="0"/>
              <a:t>How do we move forward?</a:t>
            </a:r>
          </a:p>
        </p:txBody>
      </p:sp>
      <p:pic>
        <p:nvPicPr>
          <p:cNvPr id="5" name="Picture 4">
            <a:extLst>
              <a:ext uri="{FF2B5EF4-FFF2-40B4-BE49-F238E27FC236}">
                <a16:creationId xmlns:a16="http://schemas.microsoft.com/office/drawing/2014/main" id="{1018F304-78BA-0E3B-3308-E067EE6DB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5060" y="2505909"/>
            <a:ext cx="4881880" cy="3471559"/>
          </a:xfrm>
          <a:prstGeom prst="rect">
            <a:avLst/>
          </a:prstGeom>
        </p:spPr>
      </p:pic>
      <p:sp>
        <p:nvSpPr>
          <p:cNvPr id="7" name="Arrow: Left 6">
            <a:extLst>
              <a:ext uri="{FF2B5EF4-FFF2-40B4-BE49-F238E27FC236}">
                <a16:creationId xmlns:a16="http://schemas.microsoft.com/office/drawing/2014/main" id="{275C2DF0-182F-ADBB-04D7-1AEA59DA2425}"/>
              </a:ext>
            </a:extLst>
          </p:cNvPr>
          <p:cNvSpPr/>
          <p:nvPr/>
        </p:nvSpPr>
        <p:spPr>
          <a:xfrm>
            <a:off x="7063995" y="4709725"/>
            <a:ext cx="2704845" cy="126774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Drag</a:t>
            </a:r>
          </a:p>
        </p:txBody>
      </p:sp>
      <p:sp>
        <p:nvSpPr>
          <p:cNvPr id="4" name="Arrow: Right 3">
            <a:extLst>
              <a:ext uri="{FF2B5EF4-FFF2-40B4-BE49-F238E27FC236}">
                <a16:creationId xmlns:a16="http://schemas.microsoft.com/office/drawing/2014/main" id="{1567BEB2-6FCE-D173-7751-A2C4A5DB42C5}"/>
              </a:ext>
            </a:extLst>
          </p:cNvPr>
          <p:cNvSpPr/>
          <p:nvPr/>
        </p:nvSpPr>
        <p:spPr>
          <a:xfrm>
            <a:off x="384049" y="3090673"/>
            <a:ext cx="3822191" cy="202996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Thrust</a:t>
            </a:r>
          </a:p>
        </p:txBody>
      </p:sp>
    </p:spTree>
    <p:extLst>
      <p:ext uri="{BB962C8B-B14F-4D97-AF65-F5344CB8AC3E}">
        <p14:creationId xmlns:p14="http://schemas.microsoft.com/office/powerpoint/2010/main" val="2002480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16D1-1121-717C-5074-E6505157977A}"/>
              </a:ext>
            </a:extLst>
          </p:cNvPr>
          <p:cNvSpPr>
            <a:spLocks noGrp="1"/>
          </p:cNvSpPr>
          <p:nvPr>
            <p:ph type="title"/>
          </p:nvPr>
        </p:nvSpPr>
        <p:spPr/>
        <p:txBody>
          <a:bodyPr>
            <a:normAutofit/>
          </a:bodyPr>
          <a:lstStyle/>
          <a:p>
            <a:r>
              <a:rPr lang="en-US" sz="4600" dirty="0"/>
              <a:t>What kinds of objects are moved by wind?</a:t>
            </a:r>
          </a:p>
        </p:txBody>
      </p:sp>
      <p:pic>
        <p:nvPicPr>
          <p:cNvPr id="5" name="Content Placeholder 4">
            <a:extLst>
              <a:ext uri="{FF2B5EF4-FFF2-40B4-BE49-F238E27FC236}">
                <a16:creationId xmlns:a16="http://schemas.microsoft.com/office/drawing/2014/main" id="{068D5E23-EE93-766F-5F65-91259F3AE0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92291" y="2342939"/>
            <a:ext cx="4067743" cy="3029373"/>
          </a:xfrm>
        </p:spPr>
      </p:pic>
    </p:spTree>
    <p:extLst>
      <p:ext uri="{BB962C8B-B14F-4D97-AF65-F5344CB8AC3E}">
        <p14:creationId xmlns:p14="http://schemas.microsoft.com/office/powerpoint/2010/main" val="265431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9740C-9640-0EFA-08B0-4B214AD26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456CCF-D736-5722-9CC2-448BF5172B61}"/>
              </a:ext>
            </a:extLst>
          </p:cNvPr>
          <p:cNvSpPr>
            <a:spLocks noGrp="1"/>
          </p:cNvSpPr>
          <p:nvPr>
            <p:ph type="title"/>
          </p:nvPr>
        </p:nvSpPr>
        <p:spPr/>
        <p:txBody>
          <a:bodyPr/>
          <a:lstStyle/>
          <a:p>
            <a:r>
              <a:rPr lang="en-US" dirty="0"/>
              <a:t>Can I move the block with wind?</a:t>
            </a:r>
          </a:p>
        </p:txBody>
      </p:sp>
      <p:pic>
        <p:nvPicPr>
          <p:cNvPr id="13" name="F_block_flat_straw">
            <a:hlinkClick r:id="" action="ppaction://media"/>
            <a:extLst>
              <a:ext uri="{FF2B5EF4-FFF2-40B4-BE49-F238E27FC236}">
                <a16:creationId xmlns:a16="http://schemas.microsoft.com/office/drawing/2014/main" id="{62CDFFA0-C4AF-2E9F-FDE4-FF31216783D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172606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DB55-CD35-A843-2E8B-D5B5D034F4C1}"/>
              </a:ext>
            </a:extLst>
          </p:cNvPr>
          <p:cNvSpPr>
            <a:spLocks noGrp="1"/>
          </p:cNvSpPr>
          <p:nvPr>
            <p:ph type="title"/>
          </p:nvPr>
        </p:nvSpPr>
        <p:spPr/>
        <p:txBody>
          <a:bodyPr/>
          <a:lstStyle/>
          <a:p>
            <a:r>
              <a:rPr lang="en-US" dirty="0"/>
              <a:t>Can I move the block with wind?</a:t>
            </a:r>
          </a:p>
        </p:txBody>
      </p:sp>
      <p:pic>
        <p:nvPicPr>
          <p:cNvPr id="6" name="Content Placeholder 5">
            <a:extLst>
              <a:ext uri="{FF2B5EF4-FFF2-40B4-BE49-F238E27FC236}">
                <a16:creationId xmlns:a16="http://schemas.microsoft.com/office/drawing/2014/main" id="{A76551F9-E229-927F-848A-B77D29E776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5754" y="1846263"/>
            <a:ext cx="7140818" cy="4022725"/>
          </a:xfrm>
        </p:spPr>
      </p:pic>
      <p:sp>
        <p:nvSpPr>
          <p:cNvPr id="8" name="Arrow: Left 7">
            <a:extLst>
              <a:ext uri="{FF2B5EF4-FFF2-40B4-BE49-F238E27FC236}">
                <a16:creationId xmlns:a16="http://schemas.microsoft.com/office/drawing/2014/main" id="{DA24E073-64C4-9313-BFA5-709BB601B281}"/>
              </a:ext>
            </a:extLst>
          </p:cNvPr>
          <p:cNvSpPr/>
          <p:nvPr/>
        </p:nvSpPr>
        <p:spPr>
          <a:xfrm>
            <a:off x="8283823" y="3223752"/>
            <a:ext cx="2704845" cy="1267743"/>
          </a:xfrm>
          <a:prstGeom prst="lef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Thrust</a:t>
            </a:r>
          </a:p>
        </p:txBody>
      </p:sp>
      <p:sp>
        <p:nvSpPr>
          <p:cNvPr id="9" name="Arrow: Right 8">
            <a:extLst>
              <a:ext uri="{FF2B5EF4-FFF2-40B4-BE49-F238E27FC236}">
                <a16:creationId xmlns:a16="http://schemas.microsoft.com/office/drawing/2014/main" id="{0D958211-7D72-E286-3890-8DD645BD00DD}"/>
              </a:ext>
            </a:extLst>
          </p:cNvPr>
          <p:cNvSpPr/>
          <p:nvPr/>
        </p:nvSpPr>
        <p:spPr>
          <a:xfrm>
            <a:off x="584332" y="3429000"/>
            <a:ext cx="3822191" cy="202996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n w="0"/>
                <a:solidFill>
                  <a:schemeClr val="tx1"/>
                </a:solidFill>
                <a:effectLst>
                  <a:outerShdw blurRad="38100" dist="19050" dir="2700000" algn="tl" rotWithShape="0">
                    <a:schemeClr val="dk1">
                      <a:alpha val="40000"/>
                    </a:schemeClr>
                  </a:outerShdw>
                </a:effectLst>
              </a:rPr>
              <a:t>Drag</a:t>
            </a:r>
          </a:p>
        </p:txBody>
      </p:sp>
    </p:spTree>
    <p:extLst>
      <p:ext uri="{BB962C8B-B14F-4D97-AF65-F5344CB8AC3E}">
        <p14:creationId xmlns:p14="http://schemas.microsoft.com/office/powerpoint/2010/main" val="462376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1871D-E731-E844-BB1B-4B0256808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692C2-29D5-B6DC-ED99-525E0E3F00EC}"/>
              </a:ext>
            </a:extLst>
          </p:cNvPr>
          <p:cNvSpPr>
            <a:spLocks noGrp="1"/>
          </p:cNvSpPr>
          <p:nvPr>
            <p:ph type="title"/>
          </p:nvPr>
        </p:nvSpPr>
        <p:spPr/>
        <p:txBody>
          <a:bodyPr/>
          <a:lstStyle/>
          <a:p>
            <a:r>
              <a:rPr lang="en-US" dirty="0"/>
              <a:t>Can I move the block with wind?</a:t>
            </a:r>
          </a:p>
        </p:txBody>
      </p:sp>
      <p:pic>
        <p:nvPicPr>
          <p:cNvPr id="5" name="F_block_flat_push">
            <a:hlinkClick r:id="" action="ppaction://media"/>
            <a:extLst>
              <a:ext uri="{FF2B5EF4-FFF2-40B4-BE49-F238E27FC236}">
                <a16:creationId xmlns:a16="http://schemas.microsoft.com/office/drawing/2014/main" id="{449A11DB-9C91-5E21-58BB-15A957E418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177037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93709-4934-E412-2487-D011B5B809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F50814-7A79-2CDD-E4E4-51AA5A70B99F}"/>
              </a:ext>
            </a:extLst>
          </p:cNvPr>
          <p:cNvSpPr>
            <a:spLocks noGrp="1"/>
          </p:cNvSpPr>
          <p:nvPr>
            <p:ph type="title"/>
          </p:nvPr>
        </p:nvSpPr>
        <p:spPr/>
        <p:txBody>
          <a:bodyPr/>
          <a:lstStyle/>
          <a:p>
            <a:r>
              <a:rPr lang="en-US" dirty="0"/>
              <a:t>Can I move the block with wind?</a:t>
            </a:r>
          </a:p>
        </p:txBody>
      </p:sp>
      <p:pic>
        <p:nvPicPr>
          <p:cNvPr id="9" name="F_block_straws_straw">
            <a:hlinkClick r:id="" action="ppaction://media"/>
            <a:extLst>
              <a:ext uri="{FF2B5EF4-FFF2-40B4-BE49-F238E27FC236}">
                <a16:creationId xmlns:a16="http://schemas.microsoft.com/office/drawing/2014/main" id="{3F6B3FD9-D178-A96B-036D-A408596600A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286875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31C4C-F1EE-F0D6-991D-38D44A8E14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38512C-D909-CC1F-4044-E37CECEF4C7C}"/>
              </a:ext>
            </a:extLst>
          </p:cNvPr>
          <p:cNvSpPr>
            <a:spLocks noGrp="1"/>
          </p:cNvSpPr>
          <p:nvPr>
            <p:ph type="title"/>
          </p:nvPr>
        </p:nvSpPr>
        <p:spPr/>
        <p:txBody>
          <a:bodyPr/>
          <a:lstStyle/>
          <a:p>
            <a:r>
              <a:rPr lang="en-US" dirty="0"/>
              <a:t>Can I move the block with wind?</a:t>
            </a:r>
          </a:p>
        </p:txBody>
      </p:sp>
      <p:pic>
        <p:nvPicPr>
          <p:cNvPr id="3" name="F_block_straws_push">
            <a:hlinkClick r:id="" action="ppaction://media"/>
            <a:extLst>
              <a:ext uri="{FF2B5EF4-FFF2-40B4-BE49-F238E27FC236}">
                <a16:creationId xmlns:a16="http://schemas.microsoft.com/office/drawing/2014/main" id="{4C71CE61-B657-F5BE-6CF8-1B0C721500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9966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A9633-5215-DCF8-BDA2-43903FDFE150}"/>
              </a:ext>
            </a:extLst>
          </p:cNvPr>
          <p:cNvSpPr>
            <a:spLocks noGrp="1"/>
          </p:cNvSpPr>
          <p:nvPr>
            <p:ph type="title"/>
          </p:nvPr>
        </p:nvSpPr>
        <p:spPr/>
        <p:txBody>
          <a:bodyPr/>
          <a:lstStyle/>
          <a:p>
            <a:r>
              <a:rPr lang="en-US" dirty="0"/>
              <a:t>How can we capture the wind’s energy?</a:t>
            </a:r>
          </a:p>
        </p:txBody>
      </p:sp>
      <p:pic>
        <p:nvPicPr>
          <p:cNvPr id="5" name="Content Placeholder 4">
            <a:extLst>
              <a:ext uri="{FF2B5EF4-FFF2-40B4-BE49-F238E27FC236}">
                <a16:creationId xmlns:a16="http://schemas.microsoft.com/office/drawing/2014/main" id="{A980770F-3A95-02D5-87BB-08290187461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16574" y="1846263"/>
            <a:ext cx="6819178" cy="4022725"/>
          </a:xfrm>
        </p:spPr>
      </p:pic>
    </p:spTree>
    <p:extLst>
      <p:ext uri="{BB962C8B-B14F-4D97-AF65-F5344CB8AC3E}">
        <p14:creationId xmlns:p14="http://schemas.microsoft.com/office/powerpoint/2010/main" val="1720327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83C5-065C-03F5-B76A-CDF1A09D9320}"/>
              </a:ext>
            </a:extLst>
          </p:cNvPr>
          <p:cNvSpPr>
            <a:spLocks noGrp="1"/>
          </p:cNvSpPr>
          <p:nvPr>
            <p:ph type="title"/>
          </p:nvPr>
        </p:nvSpPr>
        <p:spPr/>
        <p:txBody>
          <a:bodyPr/>
          <a:lstStyle/>
          <a:p>
            <a:r>
              <a:rPr lang="en-US" dirty="0"/>
              <a:t>What kind of sail works best?</a:t>
            </a:r>
          </a:p>
        </p:txBody>
      </p:sp>
      <p:pic>
        <p:nvPicPr>
          <p:cNvPr id="4" name="F_paper_flat">
            <a:hlinkClick r:id="" action="ppaction://media"/>
            <a:extLst>
              <a:ext uri="{FF2B5EF4-FFF2-40B4-BE49-F238E27FC236}">
                <a16:creationId xmlns:a16="http://schemas.microsoft.com/office/drawing/2014/main" id="{FB9E320D-2188-4B30-474A-13F6587E49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256335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AAFE4-F6C8-8485-604B-833E5B98C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4BF56F-1B08-0B6A-21A9-361FDF223B0A}"/>
              </a:ext>
            </a:extLst>
          </p:cNvPr>
          <p:cNvSpPr>
            <a:spLocks noGrp="1"/>
          </p:cNvSpPr>
          <p:nvPr>
            <p:ph type="title"/>
          </p:nvPr>
        </p:nvSpPr>
        <p:spPr/>
        <p:txBody>
          <a:bodyPr/>
          <a:lstStyle/>
          <a:p>
            <a:r>
              <a:rPr lang="en-US" dirty="0"/>
              <a:t>What kind of sail works best?</a:t>
            </a:r>
          </a:p>
        </p:txBody>
      </p:sp>
      <p:pic>
        <p:nvPicPr>
          <p:cNvPr id="4" name="F_paper_shortsail">
            <a:hlinkClick r:id="" action="ppaction://media"/>
            <a:extLst>
              <a:ext uri="{FF2B5EF4-FFF2-40B4-BE49-F238E27FC236}">
                <a16:creationId xmlns:a16="http://schemas.microsoft.com/office/drawing/2014/main" id="{DA50BEB2-6429-50D4-A7A1-F9CBFCFCD31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157422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59F7B-B697-3EB4-F931-81447B3488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17119-5B41-DA35-8DE5-FFAD57F3ED0E}"/>
              </a:ext>
            </a:extLst>
          </p:cNvPr>
          <p:cNvSpPr>
            <a:spLocks noGrp="1"/>
          </p:cNvSpPr>
          <p:nvPr>
            <p:ph type="title"/>
          </p:nvPr>
        </p:nvSpPr>
        <p:spPr/>
        <p:txBody>
          <a:bodyPr/>
          <a:lstStyle/>
          <a:p>
            <a:r>
              <a:rPr lang="en-US" dirty="0"/>
              <a:t>What kind of sail works best?</a:t>
            </a:r>
          </a:p>
        </p:txBody>
      </p:sp>
      <p:pic>
        <p:nvPicPr>
          <p:cNvPr id="4" name="F_paper_largesail">
            <a:hlinkClick r:id="" action="ppaction://media"/>
            <a:extLst>
              <a:ext uri="{FF2B5EF4-FFF2-40B4-BE49-F238E27FC236}">
                <a16:creationId xmlns:a16="http://schemas.microsoft.com/office/drawing/2014/main" id="{A0EE21FA-F1DF-23DC-C13D-0A33FDF054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223233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DD354-3AC5-971B-4555-21AAFE8A19AB}"/>
              </a:ext>
            </a:extLst>
          </p:cNvPr>
          <p:cNvSpPr>
            <a:spLocks noGrp="1"/>
          </p:cNvSpPr>
          <p:nvPr>
            <p:ph type="title"/>
          </p:nvPr>
        </p:nvSpPr>
        <p:spPr/>
        <p:txBody>
          <a:bodyPr/>
          <a:lstStyle/>
          <a:p>
            <a:r>
              <a:rPr lang="en-US" dirty="0"/>
              <a:t>Vehicles that use the wind for power</a:t>
            </a:r>
          </a:p>
        </p:txBody>
      </p:sp>
      <p:pic>
        <p:nvPicPr>
          <p:cNvPr id="4" name="balloon-2">
            <a:hlinkClick r:id="" action="ppaction://media"/>
            <a:extLst>
              <a:ext uri="{FF2B5EF4-FFF2-40B4-BE49-F238E27FC236}">
                <a16:creationId xmlns:a16="http://schemas.microsoft.com/office/drawing/2014/main" id="{041BE1B8-1719-D3B5-D0DD-EB582D9A585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55875" y="1846263"/>
            <a:ext cx="7140575" cy="4022725"/>
          </a:xfrm>
        </p:spPr>
      </p:pic>
    </p:spTree>
    <p:extLst>
      <p:ext uri="{BB962C8B-B14F-4D97-AF65-F5344CB8AC3E}">
        <p14:creationId xmlns:p14="http://schemas.microsoft.com/office/powerpoint/2010/main" val="420379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FDF6D-3877-AA85-78D4-2ECE0B390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5BFD88-E30E-C555-EFB8-DBAA6E563F7A}"/>
              </a:ext>
            </a:extLst>
          </p:cNvPr>
          <p:cNvSpPr>
            <a:spLocks noGrp="1"/>
          </p:cNvSpPr>
          <p:nvPr>
            <p:ph type="title"/>
          </p:nvPr>
        </p:nvSpPr>
        <p:spPr/>
        <p:txBody>
          <a:bodyPr>
            <a:normAutofit/>
          </a:bodyPr>
          <a:lstStyle/>
          <a:p>
            <a:r>
              <a:rPr lang="en-US" sz="4600" dirty="0"/>
              <a:t>What kinds of objects are moved by wind?</a:t>
            </a:r>
          </a:p>
        </p:txBody>
      </p:sp>
      <p:pic>
        <p:nvPicPr>
          <p:cNvPr id="5" name="Content Placeholder 4">
            <a:extLst>
              <a:ext uri="{FF2B5EF4-FFF2-40B4-BE49-F238E27FC236}">
                <a16:creationId xmlns:a16="http://schemas.microsoft.com/office/drawing/2014/main" id="{4D6BA92C-DE86-C18C-708E-D3A8169966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14800" y="1846263"/>
            <a:ext cx="4022725" cy="4022725"/>
          </a:xfrm>
        </p:spPr>
      </p:pic>
    </p:spTree>
    <p:extLst>
      <p:ext uri="{BB962C8B-B14F-4D97-AF65-F5344CB8AC3E}">
        <p14:creationId xmlns:p14="http://schemas.microsoft.com/office/powerpoint/2010/main" val="3547761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5F93C-2BA1-0DAB-370B-5E7226F55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46141-1503-D409-6D7F-B41412A9B75C}"/>
              </a:ext>
            </a:extLst>
          </p:cNvPr>
          <p:cNvSpPr>
            <a:spLocks noGrp="1"/>
          </p:cNvSpPr>
          <p:nvPr>
            <p:ph type="title"/>
          </p:nvPr>
        </p:nvSpPr>
        <p:spPr/>
        <p:txBody>
          <a:bodyPr/>
          <a:lstStyle/>
          <a:p>
            <a:r>
              <a:rPr lang="en-US" dirty="0"/>
              <a:t>Vehicles that use the wind for power</a:t>
            </a:r>
          </a:p>
        </p:txBody>
      </p:sp>
      <p:pic>
        <p:nvPicPr>
          <p:cNvPr id="6" name="sailboat_clip_silent">
            <a:hlinkClick r:id="" action="ppaction://media"/>
            <a:extLst>
              <a:ext uri="{FF2B5EF4-FFF2-40B4-BE49-F238E27FC236}">
                <a16:creationId xmlns:a16="http://schemas.microsoft.com/office/drawing/2014/main" id="{3D790B38-A935-3BC7-E67A-8F9C01A7C6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73832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D86C8-945A-6966-0363-DBB46BE8F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5F639-30FB-27CA-1049-03F7F29AF5E8}"/>
              </a:ext>
            </a:extLst>
          </p:cNvPr>
          <p:cNvSpPr>
            <a:spLocks noGrp="1"/>
          </p:cNvSpPr>
          <p:nvPr>
            <p:ph type="title"/>
          </p:nvPr>
        </p:nvSpPr>
        <p:spPr/>
        <p:txBody>
          <a:bodyPr/>
          <a:lstStyle/>
          <a:p>
            <a:r>
              <a:rPr lang="en-US" dirty="0"/>
              <a:t>Vehicles that use the wind for power</a:t>
            </a:r>
          </a:p>
        </p:txBody>
      </p:sp>
      <p:pic>
        <p:nvPicPr>
          <p:cNvPr id="5" name="F_windracing">
            <a:hlinkClick r:id="" action="ppaction://media"/>
            <a:extLst>
              <a:ext uri="{FF2B5EF4-FFF2-40B4-BE49-F238E27FC236}">
                <a16:creationId xmlns:a16="http://schemas.microsoft.com/office/drawing/2014/main" id="{384E13BB-98C1-0B0A-4385-E507F77A5C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363678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1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EF0D0-FB7A-836A-7C2E-4181A2D5F24F}"/>
              </a:ext>
            </a:extLst>
          </p:cNvPr>
          <p:cNvSpPr>
            <a:spLocks noGrp="1"/>
          </p:cNvSpPr>
          <p:nvPr>
            <p:ph type="title"/>
          </p:nvPr>
        </p:nvSpPr>
        <p:spPr/>
        <p:txBody>
          <a:bodyPr/>
          <a:lstStyle/>
          <a:p>
            <a:pPr algn="ctr"/>
            <a:r>
              <a:rPr lang="en-US" dirty="0"/>
              <a:t>Engineering Challenge:</a:t>
            </a:r>
            <a:br>
              <a:rPr lang="en-US" dirty="0"/>
            </a:br>
            <a:r>
              <a:rPr lang="en-US" dirty="0"/>
              <a:t>Build a Wind Racer</a:t>
            </a:r>
          </a:p>
        </p:txBody>
      </p:sp>
      <p:sp>
        <p:nvSpPr>
          <p:cNvPr id="3" name="Content Placeholder 2">
            <a:extLst>
              <a:ext uri="{FF2B5EF4-FFF2-40B4-BE49-F238E27FC236}">
                <a16:creationId xmlns:a16="http://schemas.microsoft.com/office/drawing/2014/main" id="{3B84F532-AD3A-A761-0AE6-F6201507BB02}"/>
              </a:ext>
            </a:extLst>
          </p:cNvPr>
          <p:cNvSpPr>
            <a:spLocks noGrp="1"/>
          </p:cNvSpPr>
          <p:nvPr>
            <p:ph idx="1"/>
          </p:nvPr>
        </p:nvSpPr>
        <p:spPr/>
        <p:txBody>
          <a:bodyPr>
            <a:normAutofit/>
          </a:bodyPr>
          <a:lstStyle/>
          <a:p>
            <a:pPr algn="ctr"/>
            <a:r>
              <a:rPr lang="en-US" sz="3600" dirty="0"/>
              <a:t>Let’s build a Wind Racer!</a:t>
            </a:r>
          </a:p>
        </p:txBody>
      </p:sp>
      <p:pic>
        <p:nvPicPr>
          <p:cNvPr id="5" name="Picture 4">
            <a:extLst>
              <a:ext uri="{FF2B5EF4-FFF2-40B4-BE49-F238E27FC236}">
                <a16:creationId xmlns:a16="http://schemas.microsoft.com/office/drawing/2014/main" id="{02430278-659B-2145-2350-6D9AC7C1B23B}"/>
              </a:ext>
            </a:extLst>
          </p:cNvPr>
          <p:cNvPicPr>
            <a:picLocks noChangeAspect="1"/>
          </p:cNvPicPr>
          <p:nvPr/>
        </p:nvPicPr>
        <p:blipFill>
          <a:blip r:embed="rId3">
            <a:extLst>
              <a:ext uri="{28A0092B-C50C-407E-A947-70E740481C1C}">
                <a14:useLocalDpi xmlns:a14="http://schemas.microsoft.com/office/drawing/2010/main" val="0"/>
              </a:ext>
            </a:extLst>
          </a:blip>
          <a:srcRect l="7905" t="14315" r="25545" b="9775"/>
          <a:stretch/>
        </p:blipFill>
        <p:spPr>
          <a:xfrm>
            <a:off x="3657600" y="2458721"/>
            <a:ext cx="4876800" cy="3708400"/>
          </a:xfrm>
          <a:prstGeom prst="rect">
            <a:avLst/>
          </a:prstGeom>
        </p:spPr>
      </p:pic>
    </p:spTree>
    <p:extLst>
      <p:ext uri="{BB962C8B-B14F-4D97-AF65-F5344CB8AC3E}">
        <p14:creationId xmlns:p14="http://schemas.microsoft.com/office/powerpoint/2010/main" val="3294585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7C08E-3419-17B4-5C6F-23B773B79842}"/>
              </a:ext>
            </a:extLst>
          </p:cNvPr>
          <p:cNvSpPr>
            <a:spLocks noGrp="1"/>
          </p:cNvSpPr>
          <p:nvPr>
            <p:ph type="title"/>
          </p:nvPr>
        </p:nvSpPr>
        <p:spPr/>
        <p:txBody>
          <a:bodyPr/>
          <a:lstStyle/>
          <a:p>
            <a:pPr algn="ctr"/>
            <a:r>
              <a:rPr lang="en-US" dirty="0"/>
              <a:t>Engineering Challenge:</a:t>
            </a:r>
            <a:br>
              <a:rPr lang="en-US" dirty="0"/>
            </a:br>
            <a:r>
              <a:rPr lang="en-US" dirty="0"/>
              <a:t>Build a Wind Racer </a:t>
            </a:r>
          </a:p>
        </p:txBody>
      </p:sp>
      <p:pic>
        <p:nvPicPr>
          <p:cNvPr id="4" name="F_windracer">
            <a:hlinkClick r:id="" action="ppaction://media"/>
            <a:extLst>
              <a:ext uri="{FF2B5EF4-FFF2-40B4-BE49-F238E27FC236}">
                <a16:creationId xmlns:a16="http://schemas.microsoft.com/office/drawing/2014/main" id="{3016D815-189C-6022-8795-1907D49A50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8074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91ABB-2CB1-8D6F-DE8B-B4F742F0E8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029EB6-4080-D0CB-DFCE-B6A2D365FD50}"/>
              </a:ext>
            </a:extLst>
          </p:cNvPr>
          <p:cNvSpPr>
            <a:spLocks noGrp="1"/>
          </p:cNvSpPr>
          <p:nvPr>
            <p:ph type="title"/>
          </p:nvPr>
        </p:nvSpPr>
        <p:spPr/>
        <p:txBody>
          <a:bodyPr/>
          <a:lstStyle/>
          <a:p>
            <a:pPr algn="ctr"/>
            <a:r>
              <a:rPr lang="en-US" dirty="0"/>
              <a:t>Engineering Challenge:</a:t>
            </a:r>
            <a:br>
              <a:rPr lang="en-US" dirty="0"/>
            </a:br>
            <a:r>
              <a:rPr lang="en-US" dirty="0"/>
              <a:t>Build a Wind Racer – Step 1 </a:t>
            </a:r>
          </a:p>
        </p:txBody>
      </p:sp>
      <p:pic>
        <p:nvPicPr>
          <p:cNvPr id="7" name="Content Placeholder 6">
            <a:extLst>
              <a:ext uri="{FF2B5EF4-FFF2-40B4-BE49-F238E27FC236}">
                <a16:creationId xmlns:a16="http://schemas.microsoft.com/office/drawing/2014/main" id="{3F166913-8154-B18E-F5A0-DE416CBCAC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a:off x="3030304" y="1846263"/>
            <a:ext cx="6191717" cy="4022725"/>
          </a:xfrm>
        </p:spPr>
      </p:pic>
    </p:spTree>
    <p:extLst>
      <p:ext uri="{BB962C8B-B14F-4D97-AF65-F5344CB8AC3E}">
        <p14:creationId xmlns:p14="http://schemas.microsoft.com/office/powerpoint/2010/main" val="3876572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D7E6C-4F73-F789-E4A3-AF0EFD04BA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7BA22-4D3B-C913-8FE3-11BB51418D9A}"/>
              </a:ext>
            </a:extLst>
          </p:cNvPr>
          <p:cNvSpPr>
            <a:spLocks noGrp="1"/>
          </p:cNvSpPr>
          <p:nvPr>
            <p:ph type="title"/>
          </p:nvPr>
        </p:nvSpPr>
        <p:spPr/>
        <p:txBody>
          <a:bodyPr/>
          <a:lstStyle/>
          <a:p>
            <a:pPr algn="ctr"/>
            <a:r>
              <a:rPr lang="en-US" dirty="0"/>
              <a:t>Engineering Challenge:</a:t>
            </a:r>
            <a:br>
              <a:rPr lang="en-US" dirty="0"/>
            </a:br>
            <a:r>
              <a:rPr lang="en-US" dirty="0"/>
              <a:t>Build a Wind Racer – Step 2 </a:t>
            </a:r>
          </a:p>
        </p:txBody>
      </p:sp>
      <p:pic>
        <p:nvPicPr>
          <p:cNvPr id="11" name="Content Placeholder 10">
            <a:extLst>
              <a:ext uri="{FF2B5EF4-FFF2-40B4-BE49-F238E27FC236}">
                <a16:creationId xmlns:a16="http://schemas.microsoft.com/office/drawing/2014/main" id="{855D0185-2F40-2B0B-701E-403D23C14C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a:off x="2395609" y="1874519"/>
            <a:ext cx="7400781" cy="4199426"/>
          </a:xfrm>
        </p:spPr>
      </p:pic>
    </p:spTree>
    <p:extLst>
      <p:ext uri="{BB962C8B-B14F-4D97-AF65-F5344CB8AC3E}">
        <p14:creationId xmlns:p14="http://schemas.microsoft.com/office/powerpoint/2010/main" val="1753786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92613-A5EB-55E3-ED95-4F20BCA33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D3FDD-162C-694C-13C4-2BA19AA9B33A}"/>
              </a:ext>
            </a:extLst>
          </p:cNvPr>
          <p:cNvSpPr>
            <a:spLocks noGrp="1"/>
          </p:cNvSpPr>
          <p:nvPr>
            <p:ph type="title"/>
          </p:nvPr>
        </p:nvSpPr>
        <p:spPr/>
        <p:txBody>
          <a:bodyPr/>
          <a:lstStyle/>
          <a:p>
            <a:pPr algn="ctr"/>
            <a:r>
              <a:rPr lang="en-US" dirty="0"/>
              <a:t>Engineering Challenge:</a:t>
            </a:r>
            <a:br>
              <a:rPr lang="en-US" dirty="0"/>
            </a:br>
            <a:r>
              <a:rPr lang="en-US" dirty="0"/>
              <a:t>Build a Wind Racer – Step 3 </a:t>
            </a:r>
          </a:p>
        </p:txBody>
      </p:sp>
      <p:pic>
        <p:nvPicPr>
          <p:cNvPr id="6" name="Content Placeholder 5">
            <a:extLst>
              <a:ext uri="{FF2B5EF4-FFF2-40B4-BE49-F238E27FC236}">
                <a16:creationId xmlns:a16="http://schemas.microsoft.com/office/drawing/2014/main" id="{0CA1CB64-EA9D-62CC-75F7-FBF9FFB04B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9356" y="1824420"/>
            <a:ext cx="5733288" cy="4363560"/>
          </a:xfrm>
        </p:spPr>
      </p:pic>
    </p:spTree>
    <p:extLst>
      <p:ext uri="{BB962C8B-B14F-4D97-AF65-F5344CB8AC3E}">
        <p14:creationId xmlns:p14="http://schemas.microsoft.com/office/powerpoint/2010/main" val="2415174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1D2A2-96EE-FBBB-194F-92151C950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86406-9D07-FF9C-068F-110D58321386}"/>
              </a:ext>
            </a:extLst>
          </p:cNvPr>
          <p:cNvSpPr>
            <a:spLocks noGrp="1"/>
          </p:cNvSpPr>
          <p:nvPr>
            <p:ph type="title"/>
          </p:nvPr>
        </p:nvSpPr>
        <p:spPr/>
        <p:txBody>
          <a:bodyPr/>
          <a:lstStyle/>
          <a:p>
            <a:pPr algn="ctr"/>
            <a:r>
              <a:rPr lang="en-US" dirty="0"/>
              <a:t>Engineering Challenge:</a:t>
            </a:r>
            <a:br>
              <a:rPr lang="en-US" dirty="0"/>
            </a:br>
            <a:r>
              <a:rPr lang="en-US" dirty="0"/>
              <a:t>Build a Wind Racer – after Step 3 </a:t>
            </a:r>
          </a:p>
        </p:txBody>
      </p:sp>
      <p:pic>
        <p:nvPicPr>
          <p:cNvPr id="7" name="Content Placeholder 6">
            <a:extLst>
              <a:ext uri="{FF2B5EF4-FFF2-40B4-BE49-F238E27FC236}">
                <a16:creationId xmlns:a16="http://schemas.microsoft.com/office/drawing/2014/main" id="{640A4D36-A848-6872-3377-7B4FA188B0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3101" y="1846263"/>
            <a:ext cx="4946123" cy="4022725"/>
          </a:xfrm>
        </p:spPr>
      </p:pic>
    </p:spTree>
    <p:extLst>
      <p:ext uri="{BB962C8B-B14F-4D97-AF65-F5344CB8AC3E}">
        <p14:creationId xmlns:p14="http://schemas.microsoft.com/office/powerpoint/2010/main" val="3841871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AEF7B-D511-A8F4-C634-319507BEDA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2B75E-EEEB-6F7A-44B8-8BAC15C76B50}"/>
              </a:ext>
            </a:extLst>
          </p:cNvPr>
          <p:cNvSpPr>
            <a:spLocks noGrp="1"/>
          </p:cNvSpPr>
          <p:nvPr>
            <p:ph type="title"/>
          </p:nvPr>
        </p:nvSpPr>
        <p:spPr/>
        <p:txBody>
          <a:bodyPr/>
          <a:lstStyle/>
          <a:p>
            <a:pPr algn="ctr"/>
            <a:r>
              <a:rPr lang="en-US" dirty="0"/>
              <a:t>Engineering Challenge:</a:t>
            </a:r>
            <a:br>
              <a:rPr lang="en-US" dirty="0"/>
            </a:br>
            <a:r>
              <a:rPr lang="en-US" dirty="0"/>
              <a:t>Build a Wind Racer – Step 4 </a:t>
            </a:r>
          </a:p>
        </p:txBody>
      </p:sp>
      <p:pic>
        <p:nvPicPr>
          <p:cNvPr id="6" name="Content Placeholder 5">
            <a:extLst>
              <a:ext uri="{FF2B5EF4-FFF2-40B4-BE49-F238E27FC236}">
                <a16:creationId xmlns:a16="http://schemas.microsoft.com/office/drawing/2014/main" id="{B234E7E8-36F9-A726-DE8D-A32CA3B107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16679" y="1846263"/>
            <a:ext cx="5818968" cy="4022725"/>
          </a:xfrm>
        </p:spPr>
      </p:pic>
    </p:spTree>
    <p:extLst>
      <p:ext uri="{BB962C8B-B14F-4D97-AF65-F5344CB8AC3E}">
        <p14:creationId xmlns:p14="http://schemas.microsoft.com/office/powerpoint/2010/main" val="2935206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3BF0F-7C79-64A7-FD48-24EC1434B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5D004-A120-0AA0-D7D6-AADE864E0797}"/>
              </a:ext>
            </a:extLst>
          </p:cNvPr>
          <p:cNvSpPr>
            <a:spLocks noGrp="1"/>
          </p:cNvSpPr>
          <p:nvPr>
            <p:ph type="title"/>
          </p:nvPr>
        </p:nvSpPr>
        <p:spPr/>
        <p:txBody>
          <a:bodyPr/>
          <a:lstStyle/>
          <a:p>
            <a:pPr algn="ctr"/>
            <a:r>
              <a:rPr lang="en-US" dirty="0"/>
              <a:t>Engineering Challenge:</a:t>
            </a:r>
            <a:br>
              <a:rPr lang="en-US" dirty="0"/>
            </a:br>
            <a:r>
              <a:rPr lang="en-US" dirty="0"/>
              <a:t>Build a Wind Racer – Step 5 </a:t>
            </a:r>
          </a:p>
        </p:txBody>
      </p:sp>
      <p:pic>
        <p:nvPicPr>
          <p:cNvPr id="7" name="Content Placeholder 6">
            <a:extLst>
              <a:ext uri="{FF2B5EF4-FFF2-40B4-BE49-F238E27FC236}">
                <a16:creationId xmlns:a16="http://schemas.microsoft.com/office/drawing/2014/main" id="{6539739D-26F5-6441-78C9-FF5EAE02D6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4869" y="1846263"/>
            <a:ext cx="5682587" cy="4022725"/>
          </a:xfrm>
        </p:spPr>
      </p:pic>
    </p:spTree>
    <p:extLst>
      <p:ext uri="{BB962C8B-B14F-4D97-AF65-F5344CB8AC3E}">
        <p14:creationId xmlns:p14="http://schemas.microsoft.com/office/powerpoint/2010/main" val="343691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D2D06-8B74-D5C4-A312-061F4F8A99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AC6B8B-05F9-4B8B-96A6-6CDFC3D4FD64}"/>
              </a:ext>
            </a:extLst>
          </p:cNvPr>
          <p:cNvSpPr>
            <a:spLocks noGrp="1"/>
          </p:cNvSpPr>
          <p:nvPr>
            <p:ph type="title"/>
          </p:nvPr>
        </p:nvSpPr>
        <p:spPr/>
        <p:txBody>
          <a:bodyPr>
            <a:normAutofit/>
          </a:bodyPr>
          <a:lstStyle/>
          <a:p>
            <a:r>
              <a:rPr lang="en-US" sz="4600" dirty="0"/>
              <a:t>What kinds of objects are moved by wind?</a:t>
            </a:r>
          </a:p>
        </p:txBody>
      </p:sp>
      <p:pic>
        <p:nvPicPr>
          <p:cNvPr id="5" name="tumbleweed_rolling">
            <a:hlinkClick r:id="" action="ppaction://media"/>
            <a:extLst>
              <a:ext uri="{FF2B5EF4-FFF2-40B4-BE49-F238E27FC236}">
                <a16:creationId xmlns:a16="http://schemas.microsoft.com/office/drawing/2014/main" id="{5CF2DEC2-2C31-DFC7-95A0-32F17AC9A3F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6513" y="1846263"/>
            <a:ext cx="7099300" cy="4022725"/>
          </a:xfrm>
        </p:spPr>
      </p:pic>
    </p:spTree>
    <p:extLst>
      <p:ext uri="{BB962C8B-B14F-4D97-AF65-F5344CB8AC3E}">
        <p14:creationId xmlns:p14="http://schemas.microsoft.com/office/powerpoint/2010/main" val="288852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B8283-B68B-2334-E1E6-1C53FE3B1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560835-9045-8056-EE1A-D9918BD504DF}"/>
              </a:ext>
            </a:extLst>
          </p:cNvPr>
          <p:cNvSpPr>
            <a:spLocks noGrp="1"/>
          </p:cNvSpPr>
          <p:nvPr>
            <p:ph type="title"/>
          </p:nvPr>
        </p:nvSpPr>
        <p:spPr/>
        <p:txBody>
          <a:bodyPr/>
          <a:lstStyle/>
          <a:p>
            <a:pPr algn="ctr"/>
            <a:r>
              <a:rPr lang="en-US" dirty="0"/>
              <a:t>Engineering Challenge:</a:t>
            </a:r>
            <a:br>
              <a:rPr lang="en-US" dirty="0"/>
            </a:br>
            <a:r>
              <a:rPr lang="en-US" dirty="0"/>
              <a:t>Build a Wind Racer – Step 6 </a:t>
            </a:r>
          </a:p>
        </p:txBody>
      </p:sp>
      <p:pic>
        <p:nvPicPr>
          <p:cNvPr id="6" name="Content Placeholder 5">
            <a:extLst>
              <a:ext uri="{FF2B5EF4-FFF2-40B4-BE49-F238E27FC236}">
                <a16:creationId xmlns:a16="http://schemas.microsoft.com/office/drawing/2014/main" id="{7233C42C-C329-13BD-C187-DCD18EA6D3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4346" y="1846263"/>
            <a:ext cx="5363633" cy="4022725"/>
          </a:xfrm>
        </p:spPr>
      </p:pic>
    </p:spTree>
    <p:extLst>
      <p:ext uri="{BB962C8B-B14F-4D97-AF65-F5344CB8AC3E}">
        <p14:creationId xmlns:p14="http://schemas.microsoft.com/office/powerpoint/2010/main" val="988928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B1E75-304D-368E-D17B-A20586FA5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A3904-D908-6224-F64C-01995CE897CC}"/>
              </a:ext>
            </a:extLst>
          </p:cNvPr>
          <p:cNvSpPr>
            <a:spLocks noGrp="1"/>
          </p:cNvSpPr>
          <p:nvPr>
            <p:ph type="title"/>
          </p:nvPr>
        </p:nvSpPr>
        <p:spPr/>
        <p:txBody>
          <a:bodyPr/>
          <a:lstStyle/>
          <a:p>
            <a:pPr algn="ctr"/>
            <a:r>
              <a:rPr lang="en-US" dirty="0"/>
              <a:t>Engineering Challenge:</a:t>
            </a:r>
            <a:br>
              <a:rPr lang="en-US" dirty="0"/>
            </a:br>
            <a:r>
              <a:rPr lang="en-US" dirty="0"/>
              <a:t>Build a Wind Racer – Step 7 </a:t>
            </a:r>
          </a:p>
        </p:txBody>
      </p:sp>
      <p:pic>
        <p:nvPicPr>
          <p:cNvPr id="7" name="Content Placeholder 6">
            <a:extLst>
              <a:ext uri="{FF2B5EF4-FFF2-40B4-BE49-F238E27FC236}">
                <a16:creationId xmlns:a16="http://schemas.microsoft.com/office/drawing/2014/main" id="{7C72F958-1EA8-975F-66AF-2FDC28FF405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4346" y="1846263"/>
            <a:ext cx="5363633" cy="4022725"/>
          </a:xfrm>
        </p:spPr>
      </p:pic>
    </p:spTree>
    <p:extLst>
      <p:ext uri="{BB962C8B-B14F-4D97-AF65-F5344CB8AC3E}">
        <p14:creationId xmlns:p14="http://schemas.microsoft.com/office/powerpoint/2010/main" val="42345030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8BA0C-849D-DDAE-DAA3-0070FD7F04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B6387-C871-28E0-D0BA-4DB659E63225}"/>
              </a:ext>
            </a:extLst>
          </p:cNvPr>
          <p:cNvSpPr>
            <a:spLocks noGrp="1"/>
          </p:cNvSpPr>
          <p:nvPr>
            <p:ph type="title"/>
          </p:nvPr>
        </p:nvSpPr>
        <p:spPr/>
        <p:txBody>
          <a:bodyPr/>
          <a:lstStyle/>
          <a:p>
            <a:pPr algn="ctr"/>
            <a:r>
              <a:rPr lang="en-US" dirty="0"/>
              <a:t>Engineering Challenge:</a:t>
            </a:r>
            <a:br>
              <a:rPr lang="en-US" dirty="0"/>
            </a:br>
            <a:r>
              <a:rPr lang="en-US" dirty="0"/>
              <a:t>Build a Wind Racer – Step 8 </a:t>
            </a:r>
          </a:p>
        </p:txBody>
      </p:sp>
      <p:pic>
        <p:nvPicPr>
          <p:cNvPr id="6" name="Content Placeholder 5">
            <a:extLst>
              <a:ext uri="{FF2B5EF4-FFF2-40B4-BE49-F238E27FC236}">
                <a16:creationId xmlns:a16="http://schemas.microsoft.com/office/drawing/2014/main" id="{3361C685-AB32-AA2B-17F2-807589D378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4346" y="1846263"/>
            <a:ext cx="5363633" cy="4022725"/>
          </a:xfrm>
        </p:spPr>
      </p:pic>
    </p:spTree>
    <p:extLst>
      <p:ext uri="{BB962C8B-B14F-4D97-AF65-F5344CB8AC3E}">
        <p14:creationId xmlns:p14="http://schemas.microsoft.com/office/powerpoint/2010/main" val="4101901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C0520-DB4A-7548-F119-43F7142A11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89E75-F8D1-5E8C-7CF6-0F1EA1197BE4}"/>
              </a:ext>
            </a:extLst>
          </p:cNvPr>
          <p:cNvSpPr>
            <a:spLocks noGrp="1"/>
          </p:cNvSpPr>
          <p:nvPr>
            <p:ph type="title"/>
          </p:nvPr>
        </p:nvSpPr>
        <p:spPr/>
        <p:txBody>
          <a:bodyPr/>
          <a:lstStyle/>
          <a:p>
            <a:pPr algn="ctr"/>
            <a:r>
              <a:rPr lang="en-US" dirty="0"/>
              <a:t>Engineering Challenge:</a:t>
            </a:r>
            <a:br>
              <a:rPr lang="en-US" dirty="0"/>
            </a:br>
            <a:r>
              <a:rPr lang="en-US" dirty="0"/>
              <a:t>Build a Wind Racer</a:t>
            </a:r>
          </a:p>
        </p:txBody>
      </p:sp>
      <p:pic>
        <p:nvPicPr>
          <p:cNvPr id="13" name="Windracer-1 - Made with Clipchamp">
            <a:hlinkClick r:id="" action="ppaction://media"/>
            <a:extLst>
              <a:ext uri="{FF2B5EF4-FFF2-40B4-BE49-F238E27FC236}">
                <a16:creationId xmlns:a16="http://schemas.microsoft.com/office/drawing/2014/main" id="{A0896A27-0EAF-1403-4A93-1D508F612A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4898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874E3-BF9C-EA60-0ED7-0A67E35AC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E6A9A-7913-1DBC-ED74-EDB32AB3126F}"/>
              </a:ext>
            </a:extLst>
          </p:cNvPr>
          <p:cNvSpPr>
            <a:spLocks noGrp="1"/>
          </p:cNvSpPr>
          <p:nvPr>
            <p:ph type="title"/>
          </p:nvPr>
        </p:nvSpPr>
        <p:spPr/>
        <p:txBody>
          <a:bodyPr>
            <a:normAutofit/>
          </a:bodyPr>
          <a:lstStyle/>
          <a:p>
            <a:r>
              <a:rPr lang="en-US" sz="4600" dirty="0"/>
              <a:t>What kinds of objects are moved by wind?</a:t>
            </a:r>
          </a:p>
        </p:txBody>
      </p:sp>
      <p:pic>
        <p:nvPicPr>
          <p:cNvPr id="5" name="balloon-2">
            <a:hlinkClick r:id="" action="ppaction://media"/>
            <a:extLst>
              <a:ext uri="{FF2B5EF4-FFF2-40B4-BE49-F238E27FC236}">
                <a16:creationId xmlns:a16="http://schemas.microsoft.com/office/drawing/2014/main" id="{3BD48DED-17F0-B483-C2A7-F1687AD022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55875" y="1846263"/>
            <a:ext cx="7140575" cy="4022725"/>
          </a:xfrm>
        </p:spPr>
      </p:pic>
    </p:spTree>
    <p:extLst>
      <p:ext uri="{BB962C8B-B14F-4D97-AF65-F5344CB8AC3E}">
        <p14:creationId xmlns:p14="http://schemas.microsoft.com/office/powerpoint/2010/main" val="244034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133D-FC64-D6AA-C093-3E1B5F901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B70A9-4D19-3B1E-17E2-F1DDB34652D9}"/>
              </a:ext>
            </a:extLst>
          </p:cNvPr>
          <p:cNvSpPr>
            <a:spLocks noGrp="1"/>
          </p:cNvSpPr>
          <p:nvPr>
            <p:ph type="title"/>
          </p:nvPr>
        </p:nvSpPr>
        <p:spPr/>
        <p:txBody>
          <a:bodyPr>
            <a:normAutofit/>
          </a:bodyPr>
          <a:lstStyle/>
          <a:p>
            <a:r>
              <a:rPr lang="en-US" sz="4600" dirty="0"/>
              <a:t>What kinds of objects are moved by wind?</a:t>
            </a:r>
          </a:p>
        </p:txBody>
      </p:sp>
      <p:pic>
        <p:nvPicPr>
          <p:cNvPr id="7" name="Content Placeholder 6">
            <a:extLst>
              <a:ext uri="{FF2B5EF4-FFF2-40B4-BE49-F238E27FC236}">
                <a16:creationId xmlns:a16="http://schemas.microsoft.com/office/drawing/2014/main" id="{8C2756EA-1CF9-1798-FA21-0FFF7C22A0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9119" y="1846263"/>
            <a:ext cx="6034087" cy="4022725"/>
          </a:xfrm>
        </p:spPr>
      </p:pic>
    </p:spTree>
    <p:extLst>
      <p:ext uri="{BB962C8B-B14F-4D97-AF65-F5344CB8AC3E}">
        <p14:creationId xmlns:p14="http://schemas.microsoft.com/office/powerpoint/2010/main" val="3623714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BA0B8-8ACC-E049-012F-DAF3EDF626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15683-F0CF-4836-C793-AAA0F048561F}"/>
              </a:ext>
            </a:extLst>
          </p:cNvPr>
          <p:cNvSpPr>
            <a:spLocks noGrp="1"/>
          </p:cNvSpPr>
          <p:nvPr>
            <p:ph type="title"/>
          </p:nvPr>
        </p:nvSpPr>
        <p:spPr/>
        <p:txBody>
          <a:bodyPr>
            <a:normAutofit/>
          </a:bodyPr>
          <a:lstStyle/>
          <a:p>
            <a:r>
              <a:rPr lang="en-US" sz="4600" dirty="0"/>
              <a:t>What kinds of objects are moved by wind?</a:t>
            </a:r>
          </a:p>
        </p:txBody>
      </p:sp>
      <p:pic>
        <p:nvPicPr>
          <p:cNvPr id="5" name="seagulls">
            <a:hlinkClick r:id="" action="ppaction://media"/>
            <a:extLst>
              <a:ext uri="{FF2B5EF4-FFF2-40B4-BE49-F238E27FC236}">
                <a16:creationId xmlns:a16="http://schemas.microsoft.com/office/drawing/2014/main" id="{72F4D221-A3CC-6AC4-E904-1CECCDF87F21}"/>
              </a:ext>
            </a:extLst>
          </p:cNvPr>
          <p:cNvPicPr>
            <a:picLocks noGrp="1" noChangeAspect="1"/>
          </p:cNvPicPr>
          <p:nvPr>
            <p:ph idx="1"/>
            <a:videoFile r:link="rId1"/>
            <p:extLst>
              <p:ext uri="{DAA4B4D4-6D71-4841-9C94-3DE7FCFB9230}">
                <p14:media xmlns:p14="http://schemas.microsoft.com/office/powerpoint/2010/main" r:embed="rId2">
                  <p14:trim st="1200" end="594"/>
                </p14:media>
              </p:ext>
            </p:extLst>
          </p:nvPr>
        </p:nvPicPr>
        <p:blipFill>
          <a:blip r:embed="rId5"/>
          <a:stretch>
            <a:fillRect/>
          </a:stretch>
        </p:blipFill>
        <p:spPr>
          <a:xfrm>
            <a:off x="4014216" y="103479"/>
            <a:ext cx="3502151" cy="6227684"/>
          </a:xfrm>
        </p:spPr>
      </p:pic>
    </p:spTree>
    <p:extLst>
      <p:ext uri="{BB962C8B-B14F-4D97-AF65-F5344CB8AC3E}">
        <p14:creationId xmlns:p14="http://schemas.microsoft.com/office/powerpoint/2010/main" val="425643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C6779-7996-D3DD-7AAC-283DBC8F12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61FC7-CCF2-EC13-607F-FE53E3D4263D}"/>
              </a:ext>
            </a:extLst>
          </p:cNvPr>
          <p:cNvSpPr>
            <a:spLocks noGrp="1"/>
          </p:cNvSpPr>
          <p:nvPr>
            <p:ph type="title"/>
          </p:nvPr>
        </p:nvSpPr>
        <p:spPr/>
        <p:txBody>
          <a:bodyPr>
            <a:normAutofit/>
          </a:bodyPr>
          <a:lstStyle/>
          <a:p>
            <a:r>
              <a:rPr lang="en-US" sz="4600" dirty="0"/>
              <a:t>What kinds of objects are moved by wind?</a:t>
            </a:r>
          </a:p>
        </p:txBody>
      </p:sp>
      <p:pic>
        <p:nvPicPr>
          <p:cNvPr id="10" name="sailboat_clip_silent">
            <a:hlinkClick r:id="" action="ppaction://media"/>
            <a:extLst>
              <a:ext uri="{FF2B5EF4-FFF2-40B4-BE49-F238E27FC236}">
                <a16:creationId xmlns:a16="http://schemas.microsoft.com/office/drawing/2014/main" id="{175BD8BA-1207-4BBD-1C7F-1A21C1F54B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Tree>
    <p:extLst>
      <p:ext uri="{BB962C8B-B14F-4D97-AF65-F5344CB8AC3E}">
        <p14:creationId xmlns:p14="http://schemas.microsoft.com/office/powerpoint/2010/main" val="389485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CD66C-F2ED-8593-626F-3F6E95CFB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F2F547-6F5B-3B9A-79AC-62915EA5FDEA}"/>
              </a:ext>
            </a:extLst>
          </p:cNvPr>
          <p:cNvSpPr>
            <a:spLocks noGrp="1"/>
          </p:cNvSpPr>
          <p:nvPr>
            <p:ph type="title"/>
          </p:nvPr>
        </p:nvSpPr>
        <p:spPr/>
        <p:txBody>
          <a:bodyPr>
            <a:normAutofit/>
          </a:bodyPr>
          <a:lstStyle/>
          <a:p>
            <a:r>
              <a:rPr lang="en-US" sz="4600" dirty="0"/>
              <a:t>What kinds of objects are moved by wind?</a:t>
            </a:r>
          </a:p>
        </p:txBody>
      </p:sp>
      <p:pic>
        <p:nvPicPr>
          <p:cNvPr id="10" name="bb09_vid_americanflagsWS_mezz-16x9-mp4-1200k_6ONkof2">
            <a:hlinkClick r:id="" action="ppaction://media"/>
            <a:extLst>
              <a:ext uri="{FF2B5EF4-FFF2-40B4-BE49-F238E27FC236}">
                <a16:creationId xmlns:a16="http://schemas.microsoft.com/office/drawing/2014/main" id="{F677584B-DECD-007A-AA25-B7D8953D7BD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32063" y="1846263"/>
            <a:ext cx="7186612" cy="4022725"/>
          </a:xfrm>
        </p:spPr>
      </p:pic>
    </p:spTree>
    <p:extLst>
      <p:ext uri="{BB962C8B-B14F-4D97-AF65-F5344CB8AC3E}">
        <p14:creationId xmlns:p14="http://schemas.microsoft.com/office/powerpoint/2010/main" val="171296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AFS_PP_Template" id="{7BE92C72-E2C2-46EA-AC2E-48750CDDF386}" vid="{66711708-3590-4F40-B393-F5BC8DC59B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AFS_PP_Template</Template>
  <TotalTime>3471</TotalTime>
  <Words>1499</Words>
  <Application>Microsoft Office PowerPoint</Application>
  <PresentationFormat>Widescreen</PresentationFormat>
  <Paragraphs>157</Paragraphs>
  <Slides>43</Slides>
  <Notes>43</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Avenir Next LT Pro</vt:lpstr>
      <vt:lpstr>Calibri</vt:lpstr>
      <vt:lpstr>Calibri Light</vt:lpstr>
      <vt:lpstr>Retrospect</vt:lpstr>
      <vt:lpstr>Wind Racing</vt:lpstr>
      <vt:lpstr>What kinds of objects are moved by wind?</vt:lpstr>
      <vt:lpstr>What kinds of objects are moved by wind?</vt:lpstr>
      <vt:lpstr>What kinds of objects are moved by wind?</vt:lpstr>
      <vt:lpstr>What kinds of objects are moved by wind?</vt:lpstr>
      <vt:lpstr>What kinds of objects are moved by wind?</vt:lpstr>
      <vt:lpstr>What kinds of objects are moved by wind?</vt:lpstr>
      <vt:lpstr>What kinds of objects are moved by wind?</vt:lpstr>
      <vt:lpstr>What kinds of objects are moved by wind?</vt:lpstr>
      <vt:lpstr>What kinds of objects are moved by wind?</vt:lpstr>
      <vt:lpstr>What kinds of objects are moved by wind?</vt:lpstr>
      <vt:lpstr>How does the wind make things move?</vt:lpstr>
      <vt:lpstr>How does the wind make things move?</vt:lpstr>
      <vt:lpstr>How does the wind make things move?</vt:lpstr>
      <vt:lpstr>How does the wind make things move?</vt:lpstr>
      <vt:lpstr>How does the wind make things move?</vt:lpstr>
      <vt:lpstr>How does the wind make things move?</vt:lpstr>
      <vt:lpstr>How does the wind make things move?</vt:lpstr>
      <vt:lpstr>How does the wind make things move?</vt:lpstr>
      <vt:lpstr>Can I move the block with wind?</vt:lpstr>
      <vt:lpstr>Can I move the block with wind?</vt:lpstr>
      <vt:lpstr>Can I move the block with wind?</vt:lpstr>
      <vt:lpstr>Can I move the block with wind?</vt:lpstr>
      <vt:lpstr>Can I move the block with wind?</vt:lpstr>
      <vt:lpstr>How can we capture the wind’s energy?</vt:lpstr>
      <vt:lpstr>What kind of sail works best?</vt:lpstr>
      <vt:lpstr>What kind of sail works best?</vt:lpstr>
      <vt:lpstr>What kind of sail works best?</vt:lpstr>
      <vt:lpstr>Vehicles that use the wind for power</vt:lpstr>
      <vt:lpstr>Vehicles that use the wind for power</vt:lpstr>
      <vt:lpstr>Vehicles that use the wind for power</vt:lpstr>
      <vt:lpstr>Engineering Challenge: Build a Wind Racer</vt:lpstr>
      <vt:lpstr>Engineering Challenge: Build a Wind Racer </vt:lpstr>
      <vt:lpstr>Engineering Challenge: Build a Wind Racer – Step 1 </vt:lpstr>
      <vt:lpstr>Engineering Challenge: Build a Wind Racer – Step 2 </vt:lpstr>
      <vt:lpstr>Engineering Challenge: Build a Wind Racer – Step 3 </vt:lpstr>
      <vt:lpstr>Engineering Challenge: Build a Wind Racer – after Step 3 </vt:lpstr>
      <vt:lpstr>Engineering Challenge: Build a Wind Racer – Step 4 </vt:lpstr>
      <vt:lpstr>Engineering Challenge: Build a Wind Racer – Step 5 </vt:lpstr>
      <vt:lpstr>Engineering Challenge: Build a Wind Racer – Step 6 </vt:lpstr>
      <vt:lpstr>Engineering Challenge: Build a Wind Racer – Step 7 </vt:lpstr>
      <vt:lpstr>Engineering Challenge: Build a Wind Racer – Step 8 </vt:lpstr>
      <vt:lpstr>Engineering Challenge: Build a Wind Racer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Diane Lambert</dc:creator>
  <cp:lastModifiedBy>Diane Lambert</cp:lastModifiedBy>
  <cp:revision>14</cp:revision>
  <cp:lastPrinted>2025-02-10T04:17:19Z</cp:lastPrinted>
  <dcterms:created xsi:type="dcterms:W3CDTF">2025-02-09T22:48:43Z</dcterms:created>
  <dcterms:modified xsi:type="dcterms:W3CDTF">2025-10-02T00:55:39Z</dcterms:modified>
</cp:coreProperties>
</file>